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73" r:id="rId5"/>
    <p:sldId id="274" r:id="rId6"/>
    <p:sldId id="276" r:id="rId7"/>
    <p:sldId id="256" r:id="rId8"/>
    <p:sldId id="275" r:id="rId9"/>
    <p:sldId id="270" r:id="rId10"/>
    <p:sldId id="272" r:id="rId11"/>
    <p:sldId id="267" r:id="rId12"/>
    <p:sldId id="266" r:id="rId13"/>
    <p:sldId id="264" r:id="rId14"/>
    <p:sldId id="265" r:id="rId15"/>
    <p:sldId id="268" r:id="rId16"/>
    <p:sldId id="279" r:id="rId17"/>
    <p:sldId id="263" r:id="rId18"/>
    <p:sldId id="282" r:id="rId19"/>
    <p:sldId id="261" r:id="rId20"/>
    <p:sldId id="262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4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9612A-A2FC-18CD-EE6C-19523D7F5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FD669B-765D-9808-6A4A-684986B65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36666-EAB0-7446-6577-78F19505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BD7A1-6EFE-99C0-0925-E59A3FDE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C3A14-41D5-4488-8302-28401E93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4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D99F7-2BFC-C3EA-9086-062E040E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F7C372-A05F-938D-E6EB-D21D91EE3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B037F1-1464-20D8-9BD8-83E2904A6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E1856A-7CE7-F9C2-A805-D6A6BA30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1C1D08-0A90-E0BC-85D8-CB8EBF5B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4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E8CE7A-D577-1D4E-A8AC-AF563B80A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040E4-E396-0F1C-E40C-88CC0823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5CB4A-EEDB-5F3C-ACE8-C3B52CB2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071098-EC91-B069-9AFB-7ABD9049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C2061F-7DC6-A148-7EE3-73317840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8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204F5-4589-EFE7-470E-44BFFAD5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A5AC50-3EFB-5AC8-3F96-8435679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189B4A-BAF3-45B4-F498-2BCB77B8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CFD3E2-9326-5B7A-CCC9-2DB8BED6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B6AF5-666D-07E5-7BE4-9F85AEB6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05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E67DF-F24A-F59F-4E55-6F301E5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E48E4F-1022-C962-E226-5280B6543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76588E-CCC5-1A3F-F12B-76C32C716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DE51B3-EBC7-D2BC-ED94-3F2D07A7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B91425-F288-BFBD-07F7-FD4D60BD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8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1DF70-5E82-212E-93F6-B8D7A1EC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962B6-F5CC-7C59-3CE1-F9BA58A8D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6C618F-D65E-4525-C13A-7AA5A9E25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C4DF35-2801-EE95-BB7C-28F5CCEB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A77C66-C6F7-B1C0-F0A2-CAA79FBFA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98FBAD-F529-ECB9-4E94-104625A3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8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AF191-C188-A0C5-9A89-8A4C43647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D4967-B654-8F9A-1EFA-4E9CCB508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CEFA1-CBE9-815E-6309-E4B35A58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4FEB44-8B50-79D4-A71C-9ACFE8160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BA5967-F8BA-905A-FA6E-6428BB20D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BC095E-F49F-58AA-295C-EE7550F23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F9DE57-24AB-8E9A-BE12-FA568C55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768014-3F5B-EAE9-6454-6EAC2601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60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D2347-50AE-1EAB-1429-B9F1D54E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185DEF-6AAE-5EFE-EF24-6F6E630A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DCD7E5-4AF8-BDF9-C0DB-289BE8F6D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BE7389-C01A-AB1F-4AD4-425DF932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8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72C219-CAA8-5AA0-1585-8AFC7D08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E1BD52-480C-338F-7BC7-32DB0882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17A6ED-F100-9FA1-F629-483B9B07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6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03D66-7509-87C9-8201-C28A2409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127CB4-92E3-E016-FCD9-82C3845D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EB2EA3-DFA4-67E6-4306-4E3B3293D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7E2CFF-B710-77CF-E10D-2C5CAA48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066A8F-FF2A-B9AE-307A-55DE6E05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6D1560-1AEE-C1D9-90C9-8A299DA7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6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EE55B-224E-373F-5EF7-BAF46BA6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4D00C-1AAE-85CA-114D-D7FFDDA04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C14197-6F76-E2BF-F86A-9E68B6CC1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D04854-6FCA-201A-24E5-FD11A4CE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4A2693-FB3E-146D-6F82-B109EA21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61217-7979-A386-71CA-EAB94C9B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9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9FF0F-75F3-F2D1-2DF6-7A872332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7B369F-6901-D208-5FEA-E8AAE20CB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16FB8-0365-4D03-BFCD-330562E73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AB83-C257-4A2D-B62A-DADFBE42F6BA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67F3A-2E18-9EC3-A9A4-7D77E5D08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58F966-5791-8E28-EA94-3C1FA92A2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3CC4-CD34-4DE0-96B9-9F7D228D81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72359-E55B-D9E4-5D3F-A3BDE455F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692" y="0"/>
            <a:ext cx="10592973" cy="3681351"/>
          </a:xfrm>
        </p:spPr>
        <p:txBody>
          <a:bodyPr>
            <a:norm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«Березовский детский сад №3»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ФинУмник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47DFBC-4C73-7C15-E7D7-CB652A938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250" y="4192171"/>
            <a:ext cx="10691446" cy="238447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категории, 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Тепляшина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</a:p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Березовка, 2025</a:t>
            </a:r>
          </a:p>
        </p:txBody>
      </p:sp>
    </p:spTree>
    <p:extLst>
      <p:ext uri="{BB962C8B-B14F-4D97-AF65-F5344CB8AC3E}">
        <p14:creationId xmlns:p14="http://schemas.microsoft.com/office/powerpoint/2010/main" val="350860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-02-05-a6e8adf96455b26287174f44b068e6d8e73032468e3dfe14b6575965e0dc0419_bc41cfacda06f3e8.jpg">
            <a:extLst>
              <a:ext uri="{FF2B5EF4-FFF2-40B4-BE49-F238E27FC236}">
                <a16:creationId xmlns:a16="http://schemas.microsoft.com/office/drawing/2014/main" id="{DD9FFF0C-66FE-C842-21C3-C8EDBAE5BB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293" y="1828800"/>
            <a:ext cx="5646441" cy="3695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EEAD6-0675-3F78-185A-DC7628A9088C}"/>
              </a:ext>
            </a:extLst>
          </p:cNvPr>
          <p:cNvSpPr txBox="1"/>
          <p:nvPr/>
        </p:nvSpPr>
        <p:spPr>
          <a:xfrm>
            <a:off x="562708" y="267286"/>
            <a:ext cx="100583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Интеллектуальная карта </a:t>
            </a:r>
          </a:p>
          <a:p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«Семейные доходы и расходы»</a:t>
            </a:r>
            <a:endParaRPr lang="ru-RU" sz="4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9F364B-8572-DE76-DA5A-A86D01489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41" y="1651743"/>
            <a:ext cx="3704229" cy="49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EFDD00-97C0-BD5D-39A6-ABC07D045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85" y="177798"/>
            <a:ext cx="4758106" cy="63441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A6CAEC-4525-554E-8061-A2FE69CF8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208084"/>
            <a:ext cx="4735391" cy="63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8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29933A-41E0-96EB-1627-901D3AB29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" y="309490"/>
            <a:ext cx="2380389" cy="5282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62827E-4115-220C-9427-B2587C997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26" y="777239"/>
            <a:ext cx="6700911" cy="50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0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E7488-97B0-22FE-345D-2EEE10537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79" y="279110"/>
            <a:ext cx="4279141" cy="57055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4580D6-F1AF-45CF-E96D-15CBE1271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0" y="1095345"/>
            <a:ext cx="5775300" cy="432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4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505B67-74CB-93D5-0D4D-06A60839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" y="146890"/>
            <a:ext cx="5873343" cy="4403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E60205-0F6F-186D-B976-62DD62A4A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55" y="1968656"/>
            <a:ext cx="5870917" cy="44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53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2B804-01B4-9899-E375-42BD283C1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8" y="211016"/>
            <a:ext cx="2588734" cy="37072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B585A-7EDE-E232-68FF-2D79F3821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93" y="2886033"/>
            <a:ext cx="4883405" cy="35210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F1DC74-3E8A-87CC-569F-52B0F1FEC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03" y="112541"/>
            <a:ext cx="4357815" cy="314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6AF41-2C7C-3146-D28F-B396D0FF0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7" y="68878"/>
            <a:ext cx="6363713" cy="1106780"/>
          </a:xfrm>
        </p:spPr>
        <p:txBody>
          <a:bodyPr>
            <a:normAutofit/>
          </a:bodyPr>
          <a:lstStyle/>
          <a:p>
            <a:r>
              <a:rPr lang="ru-RU" b="1" dirty="0"/>
              <a:t>Финансовый театр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4C5932-3894-DB03-64A1-FBC81A173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6" y="1175658"/>
            <a:ext cx="2713132" cy="48273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BEF15-9DA4-A836-E839-00F9D263B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47" y="1175658"/>
            <a:ext cx="2713132" cy="48273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FF4197-98DD-C9E2-5CB3-F1DFBDE2E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28" y="643499"/>
            <a:ext cx="2998502" cy="53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9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8D527A-2033-BCB2-6B7C-9DFDA5F3B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1" y="146957"/>
            <a:ext cx="5660570" cy="3184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8F2D5F-AEF1-BD1C-6E67-3E8DFF78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19" y="295398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45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1F4B6F-23F9-31F8-39EB-6A692709A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7" y="255317"/>
            <a:ext cx="5371604" cy="40287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3E3EE9-A912-FA61-AE11-5A39F4099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8491"/>
            <a:ext cx="5715990" cy="42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3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D625D6-6E25-784A-3E05-4936CF0CC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6" y="190005"/>
            <a:ext cx="2747654" cy="3663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B6A1BF-4A6A-80B9-7020-D72C948A6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49" y="2928010"/>
            <a:ext cx="4185063" cy="31387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E8B04A-2F08-64CA-BCBD-5970814C9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34" y="19000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1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ED59D-F1A0-79CA-D371-EFF40FFD9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80F7A8-7862-F7AD-8119-A31AAC419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29" y="166255"/>
            <a:ext cx="10537371" cy="6115792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финансовой культуры и азов финансовой грамотности у детей старшего дошкольного возраста.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итоге освоения программы дошкольник сможет:</a:t>
            </a:r>
            <a:endParaRPr lang="ru-RU" sz="22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разбираться в значении основных экономических и финансовых понятий, предусмотренных программой;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чётко осознавать, что труд - основа жизни, любой труд - это хорошо, плохо - сидеть без дела;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знать, что деньги зарабатываются трудом, являются мерой оценки труда, универсальным средством обмена;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понимать, что бережливость и экономия - это разумное отношение к расходам (они не бессмысленны, а направлены на достижение конкретных целей), умение ценить результаты труда, умение делиться и отдавать, в случае острой необходимости прийти на помощь ближнему, делиться своими сбережениями, порой абсолютно бескорыстно;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осознавать необходимость выделения главного (умение видеть преимущества того или иного предмета, действия).</a:t>
            </a:r>
            <a:endParaRPr lang="ru-RU" sz="2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73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6A7E8C-778F-6476-8009-9C5D1BD30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02" y="2041414"/>
            <a:ext cx="3250524" cy="46119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A89EEC-D042-1853-7994-8A06A565B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26" y="204642"/>
            <a:ext cx="5035137" cy="37763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54167F-BD36-A2BD-8E48-CCBE64A54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9" y="153237"/>
            <a:ext cx="3627911" cy="25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93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3BA08-653E-7B91-9474-A0FD2C228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30" y="925415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7790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-02-05-6637e3c583b9cc829a876ac28b47ffb9acb3f575c2eded1a4428393684eb3a77_1a75ea01fdbc9150.jpg">
            <a:extLst>
              <a:ext uri="{FF2B5EF4-FFF2-40B4-BE49-F238E27FC236}">
                <a16:creationId xmlns:a16="http://schemas.microsoft.com/office/drawing/2014/main" id="{5B4132F1-10B3-E03E-5984-98461285E1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264" y="1766175"/>
            <a:ext cx="3882682" cy="4984281"/>
          </a:xfrm>
          <a:prstGeom prst="rect">
            <a:avLst/>
          </a:prstGeom>
        </p:spPr>
      </p:pic>
      <p:pic>
        <p:nvPicPr>
          <p:cNvPr id="4" name="Рисунок 3" descr="0-02-05-c3f5c2d76558000dd8b26760a4d5664f90a94a1c4a66e248c6d1ca1c7a173815_dcae3943fcb08aaf.jpg">
            <a:extLst>
              <a:ext uri="{FF2B5EF4-FFF2-40B4-BE49-F238E27FC236}">
                <a16:creationId xmlns:a16="http://schemas.microsoft.com/office/drawing/2014/main" id="{E5675495-D7F9-510C-7969-451B52548D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9120" y="1766175"/>
            <a:ext cx="3661472" cy="4881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E9BDAD-4139-E488-1C44-F4B257D71B4A}"/>
              </a:ext>
            </a:extLst>
          </p:cNvPr>
          <p:cNvSpPr txBox="1"/>
          <p:nvPr/>
        </p:nvSpPr>
        <p:spPr>
          <a:xfrm>
            <a:off x="239151" y="42459"/>
            <a:ext cx="117324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Дидактическая игра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«Что можно купить за деньги, а что нет!» 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Цель: формирование понимания того, что не все покупается за деньги.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288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-02-05-16449134c30001b5ddc97b0609590b51d09642ab234ea3c4e72613388adf6f7a_b4655e4c3573a646.jpg">
            <a:extLst>
              <a:ext uri="{FF2B5EF4-FFF2-40B4-BE49-F238E27FC236}">
                <a16:creationId xmlns:a16="http://schemas.microsoft.com/office/drawing/2014/main" id="{FFC2A0AC-506E-E489-9753-038108EC5A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320" y="1690836"/>
            <a:ext cx="5516680" cy="4137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D22C4C-B20D-FEB6-BF3C-7B84FA35D149}"/>
              </a:ext>
            </a:extLst>
          </p:cNvPr>
          <p:cNvSpPr txBox="1"/>
          <p:nvPr/>
        </p:nvSpPr>
        <p:spPr>
          <a:xfrm>
            <a:off x="323558" y="237000"/>
            <a:ext cx="1143703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Дидактическая игра   «Расходы»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формирование у детей понятия о том, что расходы бывают обязательные(основные) и необязательные.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>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B3460E-AC55-6980-764C-DFB9A1266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57" y="1336431"/>
            <a:ext cx="363474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2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-02-05-6967984b42fbf49da7ee82305530ba98d7cfc8a16542ae609c9f5d077a90065e_6558f4b0be18617a.jpg">
            <a:extLst>
              <a:ext uri="{FF2B5EF4-FFF2-40B4-BE49-F238E27FC236}">
                <a16:creationId xmlns:a16="http://schemas.microsoft.com/office/drawing/2014/main" id="{92985E0F-E2F1-CC91-A089-5EC75E9A81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647" y="1183361"/>
            <a:ext cx="3916091" cy="2679253"/>
          </a:xfrm>
          <a:prstGeom prst="rect">
            <a:avLst/>
          </a:prstGeom>
        </p:spPr>
      </p:pic>
      <p:pic>
        <p:nvPicPr>
          <p:cNvPr id="3" name="Рисунок 2" descr="0-02-05-53bc1b267b6fcc240507289831cd0396863d4010c385944cfcf613e2132b022d_c866a503cf4e6841.jpg">
            <a:extLst>
              <a:ext uri="{FF2B5EF4-FFF2-40B4-BE49-F238E27FC236}">
                <a16:creationId xmlns:a16="http://schemas.microsoft.com/office/drawing/2014/main" id="{CF14B85F-5D45-782F-3223-D29E407D24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0348" y="1758748"/>
            <a:ext cx="3147666" cy="3645024"/>
          </a:xfrm>
          <a:prstGeom prst="rect">
            <a:avLst/>
          </a:prstGeom>
        </p:spPr>
      </p:pic>
      <p:pic>
        <p:nvPicPr>
          <p:cNvPr id="4" name="Рисунок 3" descr="0-02-05-6134f4977f12db909eae2e4b2e8f7a8632c01d4a6e817f71dd148c3bd30f53d7_12c9294826ca4675.jpg">
            <a:extLst>
              <a:ext uri="{FF2B5EF4-FFF2-40B4-BE49-F238E27FC236}">
                <a16:creationId xmlns:a16="http://schemas.microsoft.com/office/drawing/2014/main" id="{4AC6BD73-8CAD-4355-8B21-54D90583510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1608" y="3245532"/>
            <a:ext cx="3838923" cy="2815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8099A-A897-C21D-2FFE-B670BF78A344}"/>
              </a:ext>
            </a:extLst>
          </p:cNvPr>
          <p:cNvSpPr txBox="1"/>
          <p:nvPr/>
        </p:nvSpPr>
        <p:spPr>
          <a:xfrm>
            <a:off x="446798" y="178288"/>
            <a:ext cx="111168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Раскраски, лабиринты, пазлы.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60963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11CD8-2E03-E0D5-6D2B-D3255CC16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285" y="753917"/>
            <a:ext cx="6559138" cy="1799022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- бродилка 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Финансов»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6665C6-D25E-8E6B-1705-641B968A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58" y="2401639"/>
            <a:ext cx="5636820" cy="4082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015E2F-E765-7EA4-D425-430CB83C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753917"/>
            <a:ext cx="4155127" cy="55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7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1295AC-B0CA-955E-9DFC-99220CD5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8" y="558140"/>
            <a:ext cx="4031273" cy="54448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01F321-1F0B-8510-75F3-E814AF959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82" y="142504"/>
            <a:ext cx="4395354" cy="58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46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696E48-D1E4-051B-8C38-DA4612B2F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072852" y="-59788"/>
            <a:ext cx="15882933" cy="3488788"/>
          </a:xfrm>
        </p:spPr>
        <p:txBody>
          <a:bodyPr>
            <a:norm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бродилка</a:t>
            </a:r>
          </a:p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ФиноГрадъ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 descr="0-02-05-b3bc6a70ab4c79d133f3bed464ed7b0ec9900af7500d85b6e1c830fe3d494e5b_336d5988e253a964.jpg">
            <a:extLst>
              <a:ext uri="{FF2B5EF4-FFF2-40B4-BE49-F238E27FC236}">
                <a16:creationId xmlns:a16="http://schemas.microsoft.com/office/drawing/2014/main" id="{57FBA4D6-E379-31A7-797A-9C86D6D71F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8615" y="1983545"/>
            <a:ext cx="5008099" cy="383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9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39EBC8-04FD-5541-7BC5-07AAB761D2E5}"/>
              </a:ext>
            </a:extLst>
          </p:cNvPr>
          <p:cNvSpPr txBox="1"/>
          <p:nvPr/>
        </p:nvSpPr>
        <p:spPr>
          <a:xfrm>
            <a:off x="295422" y="0"/>
            <a:ext cx="113666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Сюжетно-ролевые игры: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«Магазин», «Супермаркет», «В банке», «Строительный магазин», «Магазин игрушке», «Магазин одежды», «Рынок», «Почта»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F21CA-F5C7-B370-916B-7245E704F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2" y="1969477"/>
            <a:ext cx="5101883" cy="38264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030BAD-21F3-4D81-2831-0CDAA5699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12" y="1730326"/>
            <a:ext cx="6241366" cy="46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12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309</Words>
  <Application>Microsoft Office PowerPoint</Application>
  <PresentationFormat>Широкоэкранный</PresentationFormat>
  <Paragraphs>28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МБДОУ «Березовский детский сад №3»       «ФинУмник»</vt:lpstr>
      <vt:lpstr>   </vt:lpstr>
      <vt:lpstr>Презентация PowerPoint</vt:lpstr>
      <vt:lpstr>Презентация PowerPoint</vt:lpstr>
      <vt:lpstr>Презентация PowerPoint</vt:lpstr>
      <vt:lpstr>Игра - бродилка  «Город Финансов»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Финансовый театр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тепляшин</dc:creator>
  <cp:lastModifiedBy>иван тепляшин</cp:lastModifiedBy>
  <cp:revision>4</cp:revision>
  <dcterms:created xsi:type="dcterms:W3CDTF">2024-05-30T01:00:49Z</dcterms:created>
  <dcterms:modified xsi:type="dcterms:W3CDTF">2025-03-25T02:54:52Z</dcterms:modified>
</cp:coreProperties>
</file>