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1" r:id="rId3"/>
    <p:sldId id="280" r:id="rId4"/>
    <p:sldId id="282" r:id="rId5"/>
    <p:sldId id="262" r:id="rId6"/>
    <p:sldId id="257" r:id="rId7"/>
    <p:sldId id="259" r:id="rId8"/>
    <p:sldId id="267" r:id="rId9"/>
    <p:sldId id="288" r:id="rId10"/>
    <p:sldId id="261" r:id="rId11"/>
    <p:sldId id="260" r:id="rId12"/>
    <p:sldId id="268" r:id="rId13"/>
    <p:sldId id="275" r:id="rId14"/>
    <p:sldId id="276" r:id="rId15"/>
    <p:sldId id="277" r:id="rId16"/>
    <p:sldId id="278" r:id="rId17"/>
    <p:sldId id="263" r:id="rId18"/>
    <p:sldId id="264" r:id="rId19"/>
    <p:sldId id="265" r:id="rId20"/>
    <p:sldId id="266" r:id="rId21"/>
    <p:sldId id="287" r:id="rId22"/>
    <p:sldId id="286" r:id="rId23"/>
    <p:sldId id="284" r:id="rId24"/>
    <p:sldId id="285" r:id="rId25"/>
    <p:sldId id="283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 Wedo 2.0 Education 45300, купить онлайн. ЛЕГО Виду 2, цена – Edu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700300" cy="26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852936"/>
            <a:ext cx="6172200" cy="211038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Кружок дополнительного образования</a:t>
            </a:r>
            <a:br>
              <a:rPr lang="ru-RU" sz="2000" dirty="0" smtClean="0"/>
            </a:br>
            <a:r>
              <a:rPr lang="ru-RU" sz="2000" dirty="0" smtClean="0"/>
              <a:t>технической направленности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«В МИРЕ РОБОТОВ»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172200" cy="122758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Щербакова Ирина Ивановна</a:t>
            </a:r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МБДОУ </a:t>
            </a:r>
          </a:p>
          <a:p>
            <a:pPr algn="r"/>
            <a:r>
              <a:rPr lang="ru-RU" b="1" dirty="0" smtClean="0"/>
              <a:t>«Березовский </a:t>
            </a:r>
          </a:p>
          <a:p>
            <a:pPr algn="r"/>
            <a:r>
              <a:rPr lang="ru-RU" b="1" dirty="0" smtClean="0"/>
              <a:t>детский сад №3»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03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36986" cy="5061192"/>
          </a:xfrm>
        </p:spPr>
      </p:pic>
    </p:spTree>
    <p:extLst>
      <p:ext uri="{BB962C8B-B14F-4D97-AF65-F5344CB8AC3E}">
        <p14:creationId xmlns:p14="http://schemas.microsoft.com/office/powerpoint/2010/main" val="19249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 SKILLS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Навыки </a:t>
            </a:r>
            <a:r>
              <a:rPr lang="ru-RU" sz="2000" dirty="0" smtClean="0"/>
              <a:t>коммуникаций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Эмоциональный интеллект</a:t>
            </a:r>
            <a:endParaRPr lang="ru-R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Правильная речь</a:t>
            </a:r>
            <a:endParaRPr lang="ru-R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Тайм-менеджмент</a:t>
            </a:r>
            <a:endParaRPr lang="ru-R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Креатив </a:t>
            </a:r>
            <a:r>
              <a:rPr lang="ru-RU" sz="2000" dirty="0"/>
              <a:t>и творческое мышление.</a:t>
            </a:r>
          </a:p>
          <a:p>
            <a:endParaRPr lang="ru-RU" dirty="0"/>
          </a:p>
        </p:txBody>
      </p:sp>
      <p:pic>
        <p:nvPicPr>
          <p:cNvPr id="4098" name="Picture 2" descr="ᐈ Фон супергерой: картинки и фото фон супергерой, скачать изображения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3282"/>
            <a:ext cx="427940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49289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8674" y="1543253"/>
            <a:ext cx="5282835" cy="3960440"/>
          </a:xfrm>
        </p:spPr>
      </p:pic>
    </p:spTree>
    <p:extLst>
      <p:ext uri="{BB962C8B-B14F-4D97-AF65-F5344CB8AC3E}">
        <p14:creationId xmlns:p14="http://schemas.microsoft.com/office/powerpoint/2010/main" val="24817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925" y="70911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эмоциональный интеллект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2" y="1484784"/>
            <a:ext cx="6565877" cy="46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4032448" cy="3024337"/>
          </a:xfrm>
        </p:spPr>
      </p:pic>
      <p:sp>
        <p:nvSpPr>
          <p:cNvPr id="4" name="Прямоугольник 3"/>
          <p:cNvSpPr/>
          <p:nvPr/>
        </p:nvSpPr>
        <p:spPr>
          <a:xfrm>
            <a:off x="612095" y="4766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правильная речь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93106" y="1700808"/>
            <a:ext cx="4104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елкая моторика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004" y="2960948"/>
            <a:ext cx="4320480" cy="3240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5" y="5085184"/>
            <a:ext cx="4104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логично и последовательно формулировать мысли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89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09" y="1268760"/>
            <a:ext cx="4608512" cy="4608512"/>
          </a:xfrm>
        </p:spPr>
      </p:pic>
      <p:sp>
        <p:nvSpPr>
          <p:cNvPr id="4" name="Прямоугольник 3"/>
          <p:cNvSpPr/>
          <p:nvPr/>
        </p:nvSpPr>
        <p:spPr>
          <a:xfrm>
            <a:off x="1979712" y="650826"/>
            <a:ext cx="511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тайм-менеджмент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03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1757"/>
            <a:ext cx="6823313" cy="5117486"/>
          </a:xfrm>
        </p:spPr>
      </p:pic>
      <p:sp>
        <p:nvSpPr>
          <p:cNvPr id="4" name="Прямоугольник 3"/>
          <p:cNvSpPr/>
          <p:nvPr/>
        </p:nvSpPr>
        <p:spPr>
          <a:xfrm>
            <a:off x="1259632" y="36051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креатив и творческое мышление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25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142187" cy="3913038"/>
          </a:xfrm>
        </p:spPr>
      </p:pic>
    </p:spTree>
    <p:extLst>
      <p:ext uri="{BB962C8B-B14F-4D97-AF65-F5344CB8AC3E}">
        <p14:creationId xmlns:p14="http://schemas.microsoft.com/office/powerpoint/2010/main" val="5431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608512" cy="3456384"/>
          </a:xfrm>
          <a:ln w="127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81288"/>
            <a:ext cx="4392488" cy="329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69269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Связывай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определяем проблему,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задачу, которую нужно решить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27022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конструируем робота по схеме, программируем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2739" y="1036914"/>
            <a:ext cx="6210135" cy="4657602"/>
          </a:xfrm>
        </p:spPr>
      </p:pic>
      <p:sp>
        <p:nvSpPr>
          <p:cNvPr id="8" name="TextBox 7"/>
          <p:cNvSpPr txBox="1"/>
          <p:nvPr/>
        </p:nvSpPr>
        <p:spPr>
          <a:xfrm>
            <a:off x="5364088" y="119675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Смотри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проверяем, что получилось, экспериментируем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397" y="306896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Совершенствуй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вносим изменения в проект (конструкция + программа)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286234" cy="3744416"/>
          </a:xfrm>
          <a:prstGeom prst="rect">
            <a:avLst/>
          </a:prstGeom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062935" cy="33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6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47299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2627428" y="548680"/>
            <a:ext cx="4091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Документирование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9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534229" cy="14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5" y="379646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6028059" cy="37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408537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vk.com/mbdoy_beresovskiysad3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/видео/в мире роботов</a:t>
            </a: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280" y="5653197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для родителей</a:t>
            </a: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6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05" y="836712"/>
            <a:ext cx="4968552" cy="548640"/>
          </a:xfrm>
        </p:spPr>
        <p:txBody>
          <a:bodyPr/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Мамы тоже инженеры</a:t>
            </a:r>
            <a:endParaRPr lang="ru-RU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47.userapi.com/impg/xYsS5W5J6hi_l76JewVzK3dZChvtUNbOma44FQ/86th1VjGrpo.jpg?size=1280x960&amp;quality=95&amp;sign=7c96d90e8dd245a9f1c2ac41aef3baf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067"/>
            <a:ext cx="4704523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1.userapi.com/impg/eEHlxlrpFwpl8_seHwxevjtcXO-tXI9X9Kwv0A/M2pbrKfX-cU.jpg?size=810x1080&amp;quality=95&amp;sign=c36497c397ee3f5a84b499bd6f094a3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13" y="764704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Семейный мастер-класс «профессии»</a:t>
            </a:r>
            <a:endParaRPr lang="ru-RU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60.userapi.com/impg/2fVw42uUzBovCoQapvgerh4zivjxDDTi1yqEKQ/fWmypcvYoLk.jpg?size=1280x960&amp;quality=95&amp;sign=7e6d3fef7c1a864b7cf81e0915b6250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5052979" cy="37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5.userapi.com/impg/h6jHE7J9MQhpDrQA7WhIOXgU_1z6WsDegkhB-A/hvDQkCbcrWY.jpg?size=1280x960&amp;quality=95&amp;sign=6be93ff51d873cbf3eef95437d3a703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2319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21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Турнир по робототехнике</a:t>
            </a:r>
            <a:endParaRPr lang="ru-RU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17.userapi.com/impg/qpZF9wWDlyAqlszxFv6PmgOs2V5LRdm3Wn6gJQ/QuZdk4FzPMI.jpg?size=1280x721&amp;quality=95&amp;sign=0160f28c8454d9380f52530025badcf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5812"/>
            <a:ext cx="600832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7.userapi.com/impg/uEDkj3SJ07ks90j1I_9iz3ykVhU7N46d1PM2Tw/CJ7UWxEgLdc.jpg?size=810x1080&amp;quality=95&amp;sign=3b0d66c4a924baf800a0c5f7f38d8c4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13191"/>
            <a:ext cx="3246133" cy="43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0.userapi.com/impg/Y4j_IPd7xKm76a4LgEzuSGrjJBmMgPbG9IxPMA/bHUGeahbb9s.jpg?size=1280x960&amp;quality=95&amp;sign=d188969382993a31478843296042fc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79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39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888431" cy="1963012"/>
          </a:xfrm>
        </p:spPr>
        <p:txBody>
          <a:bodyPr/>
          <a:lstStyle/>
          <a:p>
            <a:pPr algn="ctr"/>
            <a:r>
              <a:rPr lang="ru-RU" sz="2000" dirty="0" smtClean="0"/>
              <a:t>Открытый городской фестиваль по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-конструированию и робототехнике спектр-</a:t>
            </a:r>
            <a:r>
              <a:rPr lang="ru-RU" sz="2000" dirty="0" err="1" smtClean="0"/>
              <a:t>фест</a:t>
            </a:r>
            <a:endParaRPr lang="ru-RU" sz="2000" dirty="0"/>
          </a:p>
        </p:txBody>
      </p:sp>
      <p:pic>
        <p:nvPicPr>
          <p:cNvPr id="1028" name="Picture 4" descr="https://sun9-43.userapi.com/impg/vM2G3pHJJKbpEgwsjr3cqp_Oub16Yhb_EzO3jg/7ej6ioGyzWQ.jpg?size=1280x853&amp;quality=95&amp;sign=024b029efb83ac119bfa46ebb6b1cd6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68402"/>
            <a:ext cx="5011912" cy="33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5.userapi.com/impg/Idf2wtY4_ouz5iVVVPGXvARVSssXAuJi8G2kDQ/KkrV1pw9qKs.jpg?size=1280x960&amp;quality=95&amp;sign=55dfccf4331b5a8f26166ffd34a0d40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8" y="923950"/>
            <a:ext cx="4425999" cy="33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8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92854" cy="55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Спасибо за внимание!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8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709" y="404664"/>
            <a:ext cx="7520940" cy="936104"/>
          </a:xfrm>
        </p:spPr>
        <p:txBody>
          <a:bodyPr/>
          <a:lstStyle/>
          <a:p>
            <a:pPr algn="ctr"/>
            <a:r>
              <a:rPr lang="ru-RU" cap="all" dirty="0" smtClean="0"/>
              <a:t>      </a:t>
            </a:r>
            <a: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  <a:t>В. В. </a:t>
            </a:r>
            <a:r>
              <a:rPr lang="ru-R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  <a:t>ПОДДЕРЖАЛ ИДЕЮ ПРОДЛИТЬ ДО 2030 ГОДА ПРОЕКТ </a:t>
            </a:r>
            <a:r>
              <a:rPr lang="ru-R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ПЕРЕДОВЫХ </a:t>
            </a:r>
            <a: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  <a:t>ИНЖЕНЕРНЫХ ШКОЛ</a:t>
            </a:r>
          </a:p>
          <a:p>
            <a:endParaRPr lang="ru-RU" dirty="0"/>
          </a:p>
        </p:txBody>
      </p:sp>
      <p:pic>
        <p:nvPicPr>
          <p:cNvPr id="3074" name="Picture 2" descr="https://cdnstatic.rg.ru/uploads/photogallery/2024/02/16/c32u7596_f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351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158408"/>
            <a:ext cx="64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Рабочая поездка В. Путина в Челябинскую область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787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555"/>
            <a:ext cx="5653769" cy="26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732931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АЭРОКВАНТУМ (Беспилотные авиационные системы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ЭНЕРДЖИКВАНТУМ (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Энергетика)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ПРОМРОБОКВАНТУМ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(Прикладная 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робототехника)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ЗАНИМАТЕЛЬНАЯ РОБОТОТЕХНИКА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НАНОКВАНТУМ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Нанотехнологии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КОСМОКВАНТУМ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(Прикладная 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космонавтика)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IT-КВАНТУМ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(Основы программирования)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85669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688632" cy="3247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5807216" cy="3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ладимир Владимирович Путин – Информационно-аналитическая система  Росконг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2359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877137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«Преимущества получат те люди, которые не просто обладают набором интересных и важных знаний,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обладают тем, что сегодня называют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обладают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плановым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другими видами мышления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В., 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фестиваль молодежи и студентов,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октября 2017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346785"/>
          </a:xfrm>
        </p:spPr>
      </p:pic>
    </p:spTree>
    <p:extLst>
      <p:ext uri="{BB962C8B-B14F-4D97-AF65-F5344CB8AC3E}">
        <p14:creationId xmlns:p14="http://schemas.microsoft.com/office/powerpoint/2010/main" val="39277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3568"/>
            <a:ext cx="4536503" cy="4536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392488" cy="329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8461" y="162880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мире роботов</a:t>
            </a:r>
            <a:endParaRPr lang="ru-R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8" y="1026264"/>
            <a:ext cx="9123966" cy="58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476672"/>
            <a:ext cx="210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 – это…?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2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536</TotalTime>
  <Words>251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Кружок дополнительного образования технической направленности «В МИРЕ РОБОТОВ»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SOFT SKILLS для детей: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Мамы тоже инженеры</vt:lpstr>
      <vt:lpstr>Семейный мастер-класс «профессии»</vt:lpstr>
      <vt:lpstr>Турнир по робототехнике</vt:lpstr>
      <vt:lpstr>Открытый городской фестиваль по лего-конструированию и робототехнике спектр-фест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использования набора LEGO We Do 2.0  c целью развития soft skills  у дошкольников старшего возраста</dc:title>
  <dc:creator>Александр</dc:creator>
  <cp:lastModifiedBy>Александр</cp:lastModifiedBy>
  <cp:revision>28</cp:revision>
  <dcterms:created xsi:type="dcterms:W3CDTF">2021-03-21T13:17:11Z</dcterms:created>
  <dcterms:modified xsi:type="dcterms:W3CDTF">2024-10-30T12:17:42Z</dcterms:modified>
</cp:coreProperties>
</file>