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1.xml" ContentType="application/xml"/>
  <Override PartName="/customXml/itemProps1.xml" ContentType="application/vnd.openxmlformats-officedocument.customXmlProperties+xml"/>
  <Override PartName="/customXml/item2.xml" ContentType="application/xml"/>
  <Override PartName="/customXml/_rels/item1.xml.rels" ContentType="application/vnd.openxmlformats-package.relationships+xml"/>
  <Override PartName="/customXml/_rels/item2.xml.rels" ContentType="application/vnd.openxmlformats-package.relationships+xml"/>
  <Override PartName="/customXml/_rels/item3.xml.rels" ContentType="application/vnd.openxmlformats-package.relationships+xml"/>
  <Override PartName="/customXml/itemProps2.xml" ContentType="application/vnd.openxmlformats-officedocument.customXmlProperties+xml"/>
  <Override PartName="/customXml/item3.xml" ContentType="application/xml"/>
  <Override PartName="/customXml/itemProps3.xml" ContentType="application/vnd.openxmlformats-officedocument.customXml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_rels/notesSlide9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8.xml.rels" ContentType="application/vnd.openxmlformats-package.relationships+xml"/>
  <Override PartName="/ppt/slideLayouts/slideLayout31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5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132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customXml" Target="../customXml/item1.xml"/><Relationship Id="rId5" Type="http://schemas.openxmlformats.org/officeDocument/2006/relationships/customXml" Target="../customXml/item2.xml"/><Relationship Id="rId6" Type="http://schemas.openxmlformats.org/officeDocument/2006/relationships/customXml" Target="../customXml/item3.xml"/><Relationship Id="rId7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</p:sldMasterIdLst>
  <p:notesMasterIdLst>
    <p:notesMasterId r:id="rId13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notesMaster" Target="notesMasters/notesMaster1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7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48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81" name="PlaceHolder 4"/>
          <p:cNvSpPr>
            <a:spLocks noGrp="1"/>
          </p:cNvSpPr>
          <p:nvPr>
            <p:ph type="dt" idx="22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pc="-1" strike="noStrike"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82" name="PlaceHolder 5"/>
          <p:cNvSpPr>
            <a:spLocks noGrp="1"/>
          </p:cNvSpPr>
          <p:nvPr>
            <p:ph type="ftr" idx="23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pc="-1" strike="noStrike"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83" name="PlaceHolder 6"/>
          <p:cNvSpPr>
            <a:spLocks noGrp="1"/>
          </p:cNvSpPr>
          <p:nvPr>
            <p:ph type="sldNum" idx="2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pc="-1" strike="noStrike">
                <a:latin typeface="Times New Roman"/>
              </a:defRPr>
            </a:lvl1pPr>
          </a:lstStyle>
          <a:p>
            <a:pPr indent="0" algn="r">
              <a:buNone/>
            </a:pPr>
            <a:fld id="{C0E0B0A4-353B-4440-9289-DBC4C9C08333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564" name="PlaceHolder 3"/>
          <p:cNvSpPr>
            <a:spLocks noGrp="1"/>
          </p:cNvSpPr>
          <p:nvPr>
            <p:ph type="sldNum" idx="2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11BEBDC-3423-483D-934B-A4CFABF8F9DB}" type="slidenum">
              <a:rPr b="0" lang="ru-RU" sz="1200" spc="-1" strike="noStrike">
                <a:latin typeface="Times New Roman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8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ru-RU" sz="2000" spc="-1" strike="noStrike">
                <a:latin typeface="Arial"/>
              </a:rPr>
              <a:t>(ИД конструктора отсутствуют, так как в основе лежат стандартные образцы слайдов, уже имеющиеся в презентации.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585" name="PlaceHolder 3"/>
          <p:cNvSpPr>
            <a:spLocks noGrp="1"/>
          </p:cNvSpPr>
          <p:nvPr>
            <p:ph type="sldNum" idx="3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BC429F4-BD0F-4A80-85E1-C2AE87BABCDD}" type="slidenum">
              <a:rPr b="0" lang="ru-RU" sz="1200" spc="-1" strike="noStrike">
                <a:latin typeface="Times New Roman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8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ru-RU" sz="2000" spc="-1" strike="noStrike">
                <a:latin typeface="Arial"/>
              </a:rPr>
              <a:t>(ИД конструктора отсутствуют, так как в основе лежат стандартные образцы слайдов, уже имеющиеся в презентации.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588" name="PlaceHolder 3"/>
          <p:cNvSpPr>
            <a:spLocks noGrp="1"/>
          </p:cNvSpPr>
          <p:nvPr>
            <p:ph type="sldNum" idx="3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415455E-5E09-45C7-8056-0A593B3F0E22}" type="slidenum">
              <a:rPr b="0" lang="ru-RU" sz="1200" spc="-1" strike="noStrike">
                <a:latin typeface="Times New Roman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9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591" name="PlaceHolder 3"/>
          <p:cNvSpPr>
            <a:spLocks noGrp="1"/>
          </p:cNvSpPr>
          <p:nvPr>
            <p:ph type="sldNum" idx="3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B6DBD5E-0190-46B6-AA71-4E1346DFA55F}" type="slidenum">
              <a:rPr b="0" lang="ru-RU" sz="1200" spc="-1" strike="noStrike">
                <a:latin typeface="Times New Roman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9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594" name="PlaceHolder 3"/>
          <p:cNvSpPr>
            <a:spLocks noGrp="1"/>
          </p:cNvSpPr>
          <p:nvPr>
            <p:ph type="sldNum" idx="3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D1B9FDE-48E4-48A9-A4F3-643DC07190F3}" type="slidenum">
              <a:rPr b="0" lang="ru-RU" sz="1200" spc="-1" strike="noStrike">
                <a:latin typeface="Times New Roman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597" name="PlaceHolder 3"/>
          <p:cNvSpPr>
            <a:spLocks noGrp="1"/>
          </p:cNvSpPr>
          <p:nvPr>
            <p:ph type="sldNum" idx="3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74C1E4E-2F99-4026-AB46-A35747082FD0}" type="slidenum">
              <a:rPr b="0" lang="ru-RU" sz="1200" spc="-1" strike="noStrike">
                <a:latin typeface="Times New Roman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600" name="PlaceHolder 3"/>
          <p:cNvSpPr>
            <a:spLocks noGrp="1"/>
          </p:cNvSpPr>
          <p:nvPr>
            <p:ph type="sldNum" idx="3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B3CEE99-3FC3-44A5-8D5A-FE8B2DBFAA3C}" type="slidenum">
              <a:rPr b="0" lang="ru-RU" sz="1200" spc="-1" strike="noStrike">
                <a:latin typeface="Times New Roman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6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567" name="PlaceHolder 3"/>
          <p:cNvSpPr>
            <a:spLocks noGrp="1"/>
          </p:cNvSpPr>
          <p:nvPr>
            <p:ph type="sldNum" idx="2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5146994-0AB3-42BB-A530-6CCE6EB0A07A}" type="slidenum">
              <a:rPr b="0" lang="ru-RU" sz="1200" spc="-1" strike="noStrike">
                <a:latin typeface="Times New Roman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6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570" name="PlaceHolder 3"/>
          <p:cNvSpPr>
            <a:spLocks noGrp="1"/>
          </p:cNvSpPr>
          <p:nvPr>
            <p:ph type="sldNum" idx="2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6C8FC0C-1670-4C97-A8C7-DCA54D56B547}" type="slidenum">
              <a:rPr b="0" lang="ru-RU" sz="1200" spc="-1" strike="noStrike">
                <a:latin typeface="Times New Roman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7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573" name="PlaceHolder 3"/>
          <p:cNvSpPr>
            <a:spLocks noGrp="1"/>
          </p:cNvSpPr>
          <p:nvPr>
            <p:ph type="sldNum" idx="2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DC6442E-87E4-40E6-8231-3AC650B07772}" type="slidenum">
              <a:rPr b="0" lang="ru-RU" sz="1200" spc="-1" strike="noStrike">
                <a:latin typeface="Times New Roman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7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576" name="PlaceHolder 3"/>
          <p:cNvSpPr>
            <a:spLocks noGrp="1"/>
          </p:cNvSpPr>
          <p:nvPr>
            <p:ph type="sldNum" idx="3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77BF985-CA4C-4673-92D2-D85A9AF5D4BE}" type="slidenum">
              <a:rPr b="0" lang="ru-RU" sz="1200" spc="-1" strike="noStrike">
                <a:latin typeface="Times New Roman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579" name="PlaceHolder 3"/>
          <p:cNvSpPr>
            <a:spLocks noGrp="1"/>
          </p:cNvSpPr>
          <p:nvPr>
            <p:ph type="sldNum" idx="3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87A41C6-D586-407C-9755-A8D634ED817E}" type="slidenum">
              <a:rPr b="0" lang="ru-RU" sz="1200" spc="-1" strike="noStrike">
                <a:latin typeface="Times New Roman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8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582" name="PlaceHolder 3"/>
          <p:cNvSpPr>
            <a:spLocks noGrp="1"/>
          </p:cNvSpPr>
          <p:nvPr>
            <p:ph type="sldNum" idx="3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8BCA493-B691-4673-B539-9D961011A823}" type="slidenum">
              <a:rPr b="0" lang="ru-RU" sz="1200" spc="-1" strike="noStrike">
                <a:latin typeface="Times New Roman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648072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5710680" y="2202480"/>
            <a:ext cx="648072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51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3FCC5C38-67CA-4FB1-A3D4-AC6C4278DE3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6D43D426-D069-4EAF-B6CF-91E17A1D8E0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4443480" cy="991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396367FF-EDE5-4A7F-B018-4B813476209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57" name="PlaceHolder 4"/>
          <p:cNvSpPr>
            <a:spLocks noGrp="1"/>
          </p:cNvSpPr>
          <p:nvPr>
            <p:ph/>
          </p:nvPr>
        </p:nvSpPr>
        <p:spPr>
          <a:xfrm>
            <a:off x="571068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62393BDC-DE0F-4FB1-BBAE-2A3B36C41D4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60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61" name="PlaceHolder 4"/>
          <p:cNvSpPr>
            <a:spLocks noGrp="1"/>
          </p:cNvSpPr>
          <p:nvPr>
            <p:ph/>
          </p:nvPr>
        </p:nvSpPr>
        <p:spPr>
          <a:xfrm>
            <a:off x="903132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E14C751F-CC89-4882-9C60-CFC447E118C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65" name="PlaceHolder 4"/>
          <p:cNvSpPr>
            <a:spLocks noGrp="1"/>
          </p:cNvSpPr>
          <p:nvPr>
            <p:ph/>
          </p:nvPr>
        </p:nvSpPr>
        <p:spPr>
          <a:xfrm>
            <a:off x="5710680" y="2202480"/>
            <a:ext cx="648072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1536B9E8-4D86-448F-997A-F9EEFC15E7D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648072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68" name="PlaceHolder 3"/>
          <p:cNvSpPr>
            <a:spLocks noGrp="1"/>
          </p:cNvSpPr>
          <p:nvPr>
            <p:ph/>
          </p:nvPr>
        </p:nvSpPr>
        <p:spPr>
          <a:xfrm>
            <a:off x="5710680" y="2202480"/>
            <a:ext cx="648072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C696ACF7-AAB1-4187-ADF0-E6A55E24AB8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71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72" name="PlaceHolder 4"/>
          <p:cNvSpPr>
            <a:spLocks noGrp="1"/>
          </p:cNvSpPr>
          <p:nvPr>
            <p:ph/>
          </p:nvPr>
        </p:nvSpPr>
        <p:spPr>
          <a:xfrm>
            <a:off x="571068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73" name="PlaceHolder 5"/>
          <p:cNvSpPr>
            <a:spLocks noGrp="1"/>
          </p:cNvSpPr>
          <p:nvPr>
            <p:ph/>
          </p:nvPr>
        </p:nvSpPr>
        <p:spPr>
          <a:xfrm>
            <a:off x="903132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10272F12-243E-4696-B9EB-3E4C1C36C9F5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75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76" name="PlaceHolder 3"/>
          <p:cNvSpPr>
            <a:spLocks noGrp="1"/>
          </p:cNvSpPr>
          <p:nvPr>
            <p:ph/>
          </p:nvPr>
        </p:nvSpPr>
        <p:spPr>
          <a:xfrm>
            <a:off x="7902000" y="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77" name="PlaceHolder 4"/>
          <p:cNvSpPr>
            <a:spLocks noGrp="1"/>
          </p:cNvSpPr>
          <p:nvPr>
            <p:ph/>
          </p:nvPr>
        </p:nvSpPr>
        <p:spPr>
          <a:xfrm>
            <a:off x="10093320" y="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78" name="PlaceHolder 5"/>
          <p:cNvSpPr>
            <a:spLocks noGrp="1"/>
          </p:cNvSpPr>
          <p:nvPr>
            <p:ph/>
          </p:nvPr>
        </p:nvSpPr>
        <p:spPr>
          <a:xfrm>
            <a:off x="5710680" y="220248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79" name="PlaceHolder 6"/>
          <p:cNvSpPr>
            <a:spLocks noGrp="1"/>
          </p:cNvSpPr>
          <p:nvPr>
            <p:ph/>
          </p:nvPr>
        </p:nvSpPr>
        <p:spPr>
          <a:xfrm>
            <a:off x="7902000" y="220248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80" name="PlaceHolder 7"/>
          <p:cNvSpPr>
            <a:spLocks noGrp="1"/>
          </p:cNvSpPr>
          <p:nvPr>
            <p:ph/>
          </p:nvPr>
        </p:nvSpPr>
        <p:spPr>
          <a:xfrm>
            <a:off x="10093320" y="220248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4D63DBDD-61C1-47DC-93EF-542695124B61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BEC7C8F8-FF56-418D-9145-E533CDB084F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571068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903132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01" name="PlaceHolder 2"/>
          <p:cNvSpPr>
            <a:spLocks noGrp="1"/>
          </p:cNvSpPr>
          <p:nvPr>
            <p:ph type="subTitle"/>
          </p:nvPr>
        </p:nvSpPr>
        <p:spPr>
          <a:xfrm>
            <a:off x="5710680" y="0"/>
            <a:ext cx="648072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80114D1D-B13C-47FF-8ABC-B91B4EADD8A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648072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7819CFD8-CCAC-498B-8F4A-569C54750A5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05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06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E7D51582-80F4-468E-9D56-CCE1B2BC08E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3485DD94-F54A-410C-A95E-CD9A1186F23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4443480" cy="991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A5637DF7-73E3-4BE2-82CD-D5776EDE563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10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11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12" name="PlaceHolder 4"/>
          <p:cNvSpPr>
            <a:spLocks noGrp="1"/>
          </p:cNvSpPr>
          <p:nvPr>
            <p:ph/>
          </p:nvPr>
        </p:nvSpPr>
        <p:spPr>
          <a:xfrm>
            <a:off x="571068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5F5317B3-FC6F-4F37-BC95-8F00AF2CB48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14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15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16" name="PlaceHolder 4"/>
          <p:cNvSpPr>
            <a:spLocks noGrp="1"/>
          </p:cNvSpPr>
          <p:nvPr>
            <p:ph/>
          </p:nvPr>
        </p:nvSpPr>
        <p:spPr>
          <a:xfrm>
            <a:off x="903132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81F6B4A1-4ED6-4046-A15A-30EDF172660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18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19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20" name="PlaceHolder 4"/>
          <p:cNvSpPr>
            <a:spLocks noGrp="1"/>
          </p:cNvSpPr>
          <p:nvPr>
            <p:ph/>
          </p:nvPr>
        </p:nvSpPr>
        <p:spPr>
          <a:xfrm>
            <a:off x="5710680" y="2202480"/>
            <a:ext cx="648072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793CF183-82A7-44AA-8D91-DFA4F3F2D55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22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648072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23" name="PlaceHolder 3"/>
          <p:cNvSpPr>
            <a:spLocks noGrp="1"/>
          </p:cNvSpPr>
          <p:nvPr>
            <p:ph/>
          </p:nvPr>
        </p:nvSpPr>
        <p:spPr>
          <a:xfrm>
            <a:off x="5710680" y="2202480"/>
            <a:ext cx="648072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AFDADE2A-9A34-466F-8BEE-BBECB7A06E9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26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27" name="PlaceHolder 4"/>
          <p:cNvSpPr>
            <a:spLocks noGrp="1"/>
          </p:cNvSpPr>
          <p:nvPr>
            <p:ph/>
          </p:nvPr>
        </p:nvSpPr>
        <p:spPr>
          <a:xfrm>
            <a:off x="571068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28" name="PlaceHolder 5"/>
          <p:cNvSpPr>
            <a:spLocks noGrp="1"/>
          </p:cNvSpPr>
          <p:nvPr>
            <p:ph/>
          </p:nvPr>
        </p:nvSpPr>
        <p:spPr>
          <a:xfrm>
            <a:off x="903132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F38D8BD5-AA03-43F9-A08E-CA3506368033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7902000" y="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10093320" y="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5710680" y="220248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7902000" y="220248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10093320" y="220248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30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31" name="PlaceHolder 3"/>
          <p:cNvSpPr>
            <a:spLocks noGrp="1"/>
          </p:cNvSpPr>
          <p:nvPr>
            <p:ph/>
          </p:nvPr>
        </p:nvSpPr>
        <p:spPr>
          <a:xfrm>
            <a:off x="7902000" y="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32" name="PlaceHolder 4"/>
          <p:cNvSpPr>
            <a:spLocks noGrp="1"/>
          </p:cNvSpPr>
          <p:nvPr>
            <p:ph/>
          </p:nvPr>
        </p:nvSpPr>
        <p:spPr>
          <a:xfrm>
            <a:off x="10093320" y="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33" name="PlaceHolder 5"/>
          <p:cNvSpPr>
            <a:spLocks noGrp="1"/>
          </p:cNvSpPr>
          <p:nvPr>
            <p:ph/>
          </p:nvPr>
        </p:nvSpPr>
        <p:spPr>
          <a:xfrm>
            <a:off x="5710680" y="220248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34" name="PlaceHolder 6"/>
          <p:cNvSpPr>
            <a:spLocks noGrp="1"/>
          </p:cNvSpPr>
          <p:nvPr>
            <p:ph/>
          </p:nvPr>
        </p:nvSpPr>
        <p:spPr>
          <a:xfrm>
            <a:off x="7902000" y="220248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35" name="PlaceHolder 7"/>
          <p:cNvSpPr>
            <a:spLocks noGrp="1"/>
          </p:cNvSpPr>
          <p:nvPr>
            <p:ph/>
          </p:nvPr>
        </p:nvSpPr>
        <p:spPr>
          <a:xfrm>
            <a:off x="10093320" y="220248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76FFF53F-6827-4798-98F3-4113AEF045E8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43" name="PlaceHolder 2"/>
          <p:cNvSpPr>
            <a:spLocks noGrp="1"/>
          </p:cNvSpPr>
          <p:nvPr>
            <p:ph type="subTitle"/>
          </p:nvPr>
        </p:nvSpPr>
        <p:spPr>
          <a:xfrm>
            <a:off x="5710680" y="0"/>
            <a:ext cx="648072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648072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48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4443480" cy="991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52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53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54" name="PlaceHolder 4"/>
          <p:cNvSpPr>
            <a:spLocks noGrp="1"/>
          </p:cNvSpPr>
          <p:nvPr>
            <p:ph/>
          </p:nvPr>
        </p:nvSpPr>
        <p:spPr>
          <a:xfrm>
            <a:off x="571068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56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57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58" name="PlaceHolder 4"/>
          <p:cNvSpPr>
            <a:spLocks noGrp="1"/>
          </p:cNvSpPr>
          <p:nvPr>
            <p:ph/>
          </p:nvPr>
        </p:nvSpPr>
        <p:spPr>
          <a:xfrm>
            <a:off x="903132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60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61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62" name="PlaceHolder 4"/>
          <p:cNvSpPr>
            <a:spLocks noGrp="1"/>
          </p:cNvSpPr>
          <p:nvPr>
            <p:ph/>
          </p:nvPr>
        </p:nvSpPr>
        <p:spPr>
          <a:xfrm>
            <a:off x="5710680" y="2202480"/>
            <a:ext cx="648072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62CA531-B0AD-4A34-A460-E5B14264028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64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648072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65" name="PlaceHolder 3"/>
          <p:cNvSpPr>
            <a:spLocks noGrp="1"/>
          </p:cNvSpPr>
          <p:nvPr>
            <p:ph/>
          </p:nvPr>
        </p:nvSpPr>
        <p:spPr>
          <a:xfrm>
            <a:off x="5710680" y="2202480"/>
            <a:ext cx="648072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67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68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69" name="PlaceHolder 4"/>
          <p:cNvSpPr>
            <a:spLocks noGrp="1"/>
          </p:cNvSpPr>
          <p:nvPr>
            <p:ph/>
          </p:nvPr>
        </p:nvSpPr>
        <p:spPr>
          <a:xfrm>
            <a:off x="571068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70" name="PlaceHolder 5"/>
          <p:cNvSpPr>
            <a:spLocks noGrp="1"/>
          </p:cNvSpPr>
          <p:nvPr>
            <p:ph/>
          </p:nvPr>
        </p:nvSpPr>
        <p:spPr>
          <a:xfrm>
            <a:off x="903132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72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73" name="PlaceHolder 3"/>
          <p:cNvSpPr>
            <a:spLocks noGrp="1"/>
          </p:cNvSpPr>
          <p:nvPr>
            <p:ph/>
          </p:nvPr>
        </p:nvSpPr>
        <p:spPr>
          <a:xfrm>
            <a:off x="7902000" y="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74" name="PlaceHolder 4"/>
          <p:cNvSpPr>
            <a:spLocks noGrp="1"/>
          </p:cNvSpPr>
          <p:nvPr>
            <p:ph/>
          </p:nvPr>
        </p:nvSpPr>
        <p:spPr>
          <a:xfrm>
            <a:off x="10093320" y="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75" name="PlaceHolder 5"/>
          <p:cNvSpPr>
            <a:spLocks noGrp="1"/>
          </p:cNvSpPr>
          <p:nvPr>
            <p:ph/>
          </p:nvPr>
        </p:nvSpPr>
        <p:spPr>
          <a:xfrm>
            <a:off x="5710680" y="220248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76" name="PlaceHolder 6"/>
          <p:cNvSpPr>
            <a:spLocks noGrp="1"/>
          </p:cNvSpPr>
          <p:nvPr>
            <p:ph/>
          </p:nvPr>
        </p:nvSpPr>
        <p:spPr>
          <a:xfrm>
            <a:off x="7902000" y="220248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77" name="PlaceHolder 7"/>
          <p:cNvSpPr>
            <a:spLocks noGrp="1"/>
          </p:cNvSpPr>
          <p:nvPr>
            <p:ph/>
          </p:nvPr>
        </p:nvSpPr>
        <p:spPr>
          <a:xfrm>
            <a:off x="10093320" y="220248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710680" y="0"/>
            <a:ext cx="648072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7B6F966-B0CF-46E4-9209-7A683CBA5E6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648072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06708D9-FAE6-48F3-A770-1E757AE4793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9D43AF4-61A4-49A5-A4EE-63A2A13FA2C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F1D9EDA-D291-4CBF-ACD7-BE74C153F6C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4443480" cy="991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41615F2-9713-46C9-BCB9-27B03D24B6C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/>
          </p:nvPr>
        </p:nvSpPr>
        <p:spPr>
          <a:xfrm>
            <a:off x="571068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40E44BB-35CA-43D7-BE14-BC52B8F86BB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710680" y="0"/>
            <a:ext cx="648072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/>
          </p:nvPr>
        </p:nvSpPr>
        <p:spPr>
          <a:xfrm>
            <a:off x="903132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E2B0A09-3C6E-4B0B-8E74-996C782337D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/>
          </p:nvPr>
        </p:nvSpPr>
        <p:spPr>
          <a:xfrm>
            <a:off x="5710680" y="2202480"/>
            <a:ext cx="648072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D8D0D09-2074-49E6-A39D-DADA53A5BBE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648072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5710680" y="2202480"/>
            <a:ext cx="648072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EBD7173-F4DB-4E88-B385-ED10C756D99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571068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903132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1389037-B177-4558-A8F1-24B3E851F1C1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7902000" y="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10093320" y="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/>
          </p:nvPr>
        </p:nvSpPr>
        <p:spPr>
          <a:xfrm>
            <a:off x="5710680" y="220248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/>
          </p:nvPr>
        </p:nvSpPr>
        <p:spPr>
          <a:xfrm>
            <a:off x="7902000" y="220248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/>
          </p:nvPr>
        </p:nvSpPr>
        <p:spPr>
          <a:xfrm>
            <a:off x="10093320" y="220248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9532145-448E-41DA-B29A-AAC7EA101DC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5710680" y="0"/>
            <a:ext cx="648072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648072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648072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4443480" cy="991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571068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903132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5710680" y="2202480"/>
            <a:ext cx="648072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648072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5710680" y="2202480"/>
            <a:ext cx="648072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571068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/>
          </p:nvPr>
        </p:nvSpPr>
        <p:spPr>
          <a:xfrm>
            <a:off x="903132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7902000" y="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/>
          </p:nvPr>
        </p:nvSpPr>
        <p:spPr>
          <a:xfrm>
            <a:off x="10093320" y="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/>
          </p:nvPr>
        </p:nvSpPr>
        <p:spPr>
          <a:xfrm>
            <a:off x="5710680" y="220248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/>
          </p:nvPr>
        </p:nvSpPr>
        <p:spPr>
          <a:xfrm>
            <a:off x="7902000" y="220248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/>
          </p:nvPr>
        </p:nvSpPr>
        <p:spPr>
          <a:xfrm>
            <a:off x="10093320" y="220248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10507135-2510-413A-95B7-3E663761D79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subTitle"/>
          </p:nvPr>
        </p:nvSpPr>
        <p:spPr>
          <a:xfrm>
            <a:off x="5710680" y="0"/>
            <a:ext cx="648072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921022F1-62FA-479C-B93D-79FAD766283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648072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5BBD5939-FF31-4867-847A-1A555688DEF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74361391-C84B-4BE9-A0E4-E51172C8ECD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976784B3-0F91-41AD-9A1E-94299174ED9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4443480" cy="991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70FC328B-B1F5-4A16-9946-03BD6BB96F5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/>
          </p:nvPr>
        </p:nvSpPr>
        <p:spPr>
          <a:xfrm>
            <a:off x="571068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DE6538A5-C86A-4B17-AD1C-3AF867FF1A5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/>
          </p:nvPr>
        </p:nvSpPr>
        <p:spPr>
          <a:xfrm>
            <a:off x="903132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DE0438B0-6CDF-4D7B-989A-D0B3D59F300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/>
          </p:nvPr>
        </p:nvSpPr>
        <p:spPr>
          <a:xfrm>
            <a:off x="5710680" y="2202480"/>
            <a:ext cx="648072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406CEE59-CBA5-4EC1-9F76-9B0A2FE6D09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648072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/>
          </p:nvPr>
        </p:nvSpPr>
        <p:spPr>
          <a:xfrm>
            <a:off x="5710680" y="2202480"/>
            <a:ext cx="648072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33E0ED2E-4BAF-4DF2-BC80-5C0082DD496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/>
          </p:nvPr>
        </p:nvSpPr>
        <p:spPr>
          <a:xfrm>
            <a:off x="571068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/>
          </p:nvPr>
        </p:nvSpPr>
        <p:spPr>
          <a:xfrm>
            <a:off x="903132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821E0C3C-7DCB-4463-87E8-FE4FEE7F95C2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/>
          </p:nvPr>
        </p:nvSpPr>
        <p:spPr>
          <a:xfrm>
            <a:off x="7902000" y="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/>
          </p:nvPr>
        </p:nvSpPr>
        <p:spPr>
          <a:xfrm>
            <a:off x="10093320" y="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63" name="PlaceHolder 5"/>
          <p:cNvSpPr>
            <a:spLocks noGrp="1"/>
          </p:cNvSpPr>
          <p:nvPr>
            <p:ph/>
          </p:nvPr>
        </p:nvSpPr>
        <p:spPr>
          <a:xfrm>
            <a:off x="5710680" y="220248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64" name="PlaceHolder 6"/>
          <p:cNvSpPr>
            <a:spLocks noGrp="1"/>
          </p:cNvSpPr>
          <p:nvPr>
            <p:ph/>
          </p:nvPr>
        </p:nvSpPr>
        <p:spPr>
          <a:xfrm>
            <a:off x="7902000" y="220248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65" name="PlaceHolder 7"/>
          <p:cNvSpPr>
            <a:spLocks noGrp="1"/>
          </p:cNvSpPr>
          <p:nvPr>
            <p:ph/>
          </p:nvPr>
        </p:nvSpPr>
        <p:spPr>
          <a:xfrm>
            <a:off x="10093320" y="220248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A022F5F3-D4D5-45E0-BAA0-E1EBCD5DE486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3556EC5E-3C43-424F-9663-D7364C03961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subTitle"/>
          </p:nvPr>
        </p:nvSpPr>
        <p:spPr>
          <a:xfrm>
            <a:off x="5710680" y="0"/>
            <a:ext cx="648072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B596E65B-1429-4F61-8ACE-30F407B35C7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648072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C430977A-08AE-4E71-8CD9-8AA8D31D162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BBB24D03-D33E-4AFB-A6D8-0F6C41D2811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3D30F4E3-2373-445C-88A3-7B1FBEAFB35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4443480" cy="991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2863DD5B-D3D4-4C68-A21A-3C446DB412C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/>
          </p:nvPr>
        </p:nvSpPr>
        <p:spPr>
          <a:xfrm>
            <a:off x="571068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0C481909-EBF0-4851-AB89-607FFF2E912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/>
          </p:nvPr>
        </p:nvSpPr>
        <p:spPr>
          <a:xfrm>
            <a:off x="903132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0910B083-84B6-4274-BBF3-9AD4AD47F4B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/>
          </p:nvPr>
        </p:nvSpPr>
        <p:spPr>
          <a:xfrm>
            <a:off x="5710680" y="2202480"/>
            <a:ext cx="648072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FF2B2C3F-3882-460C-8495-9750A898DB9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648072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5710680" y="2202480"/>
            <a:ext cx="648072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97CA71CD-458D-43FD-96D6-2171F679C4E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/>
          </p:nvPr>
        </p:nvSpPr>
        <p:spPr>
          <a:xfrm>
            <a:off x="571068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05" name="PlaceHolder 5"/>
          <p:cNvSpPr>
            <a:spLocks noGrp="1"/>
          </p:cNvSpPr>
          <p:nvPr>
            <p:ph/>
          </p:nvPr>
        </p:nvSpPr>
        <p:spPr>
          <a:xfrm>
            <a:off x="903132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A77D729B-6CE5-4CE6-9D0D-90F28D30B18E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4443480" cy="991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/>
          </p:nvPr>
        </p:nvSpPr>
        <p:spPr>
          <a:xfrm>
            <a:off x="7902000" y="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/>
          </p:nvPr>
        </p:nvSpPr>
        <p:spPr>
          <a:xfrm>
            <a:off x="10093320" y="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10" name="PlaceHolder 5"/>
          <p:cNvSpPr>
            <a:spLocks noGrp="1"/>
          </p:cNvSpPr>
          <p:nvPr>
            <p:ph/>
          </p:nvPr>
        </p:nvSpPr>
        <p:spPr>
          <a:xfrm>
            <a:off x="5710680" y="220248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11" name="PlaceHolder 6"/>
          <p:cNvSpPr>
            <a:spLocks noGrp="1"/>
          </p:cNvSpPr>
          <p:nvPr>
            <p:ph/>
          </p:nvPr>
        </p:nvSpPr>
        <p:spPr>
          <a:xfrm>
            <a:off x="7902000" y="220248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12" name="PlaceHolder 7"/>
          <p:cNvSpPr>
            <a:spLocks noGrp="1"/>
          </p:cNvSpPr>
          <p:nvPr>
            <p:ph/>
          </p:nvPr>
        </p:nvSpPr>
        <p:spPr>
          <a:xfrm>
            <a:off x="10093320" y="220248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4300E865-0141-45A8-B487-FD643A5614CC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0E698F94-50F2-491A-A8EF-BD6CDCD6F2E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subTitle"/>
          </p:nvPr>
        </p:nvSpPr>
        <p:spPr>
          <a:xfrm>
            <a:off x="5710680" y="0"/>
            <a:ext cx="648072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6D20DD87-C2AE-4B92-9E49-9DDABFA74A4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648072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55394269-B1D5-4C9F-96AA-26E689AAB88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483C26D7-DA39-4868-8E34-FB0DC134E8A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8B7A9E92-BE99-436C-9729-78695DD0CE9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4443480" cy="991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2BE172BE-A9AC-4F90-A865-7A815898F60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/>
          </p:nvPr>
        </p:nvSpPr>
        <p:spPr>
          <a:xfrm>
            <a:off x="571068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5CA9876A-E997-4570-8160-E368EE7DE30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35" name="PlaceHolder 4"/>
          <p:cNvSpPr>
            <a:spLocks noGrp="1"/>
          </p:cNvSpPr>
          <p:nvPr>
            <p:ph/>
          </p:nvPr>
        </p:nvSpPr>
        <p:spPr>
          <a:xfrm>
            <a:off x="903132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3CC513F3-8B76-4D6D-9D09-52C511D5EB4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/>
          </p:nvPr>
        </p:nvSpPr>
        <p:spPr>
          <a:xfrm>
            <a:off x="5710680" y="2202480"/>
            <a:ext cx="648072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D3ABF4FA-0386-4899-BD1A-4B3D0F3DFA0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571068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648072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/>
          </p:nvPr>
        </p:nvSpPr>
        <p:spPr>
          <a:xfrm>
            <a:off x="5710680" y="2202480"/>
            <a:ext cx="648072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5FCF9547-CA06-47B3-93CC-D549596B37F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/>
          </p:nvPr>
        </p:nvSpPr>
        <p:spPr>
          <a:xfrm>
            <a:off x="571068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47" name="PlaceHolder 5"/>
          <p:cNvSpPr>
            <a:spLocks noGrp="1"/>
          </p:cNvSpPr>
          <p:nvPr>
            <p:ph/>
          </p:nvPr>
        </p:nvSpPr>
        <p:spPr>
          <a:xfrm>
            <a:off x="903132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B0E9C338-79A9-4EEE-A6D6-8B239488B262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/>
          </p:nvPr>
        </p:nvSpPr>
        <p:spPr>
          <a:xfrm>
            <a:off x="7902000" y="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51" name="PlaceHolder 4"/>
          <p:cNvSpPr>
            <a:spLocks noGrp="1"/>
          </p:cNvSpPr>
          <p:nvPr>
            <p:ph/>
          </p:nvPr>
        </p:nvSpPr>
        <p:spPr>
          <a:xfrm>
            <a:off x="10093320" y="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52" name="PlaceHolder 5"/>
          <p:cNvSpPr>
            <a:spLocks noGrp="1"/>
          </p:cNvSpPr>
          <p:nvPr>
            <p:ph/>
          </p:nvPr>
        </p:nvSpPr>
        <p:spPr>
          <a:xfrm>
            <a:off x="5710680" y="220248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53" name="PlaceHolder 6"/>
          <p:cNvSpPr>
            <a:spLocks noGrp="1"/>
          </p:cNvSpPr>
          <p:nvPr>
            <p:ph/>
          </p:nvPr>
        </p:nvSpPr>
        <p:spPr>
          <a:xfrm>
            <a:off x="7902000" y="220248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54" name="PlaceHolder 7"/>
          <p:cNvSpPr>
            <a:spLocks noGrp="1"/>
          </p:cNvSpPr>
          <p:nvPr>
            <p:ph/>
          </p:nvPr>
        </p:nvSpPr>
        <p:spPr>
          <a:xfrm>
            <a:off x="10093320" y="220248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E78591CA-88E6-455E-8503-6778271B4B76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DFA6F5E4-9B4B-415E-B608-8BA4D6151971}" type="slidenum">
              <a:t>&lt;#&gt;</a:t>
            </a:fld>
          </a:p>
        </p:txBody>
      </p:sp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subTitle"/>
          </p:nvPr>
        </p:nvSpPr>
        <p:spPr>
          <a:xfrm>
            <a:off x="5710680" y="0"/>
            <a:ext cx="648072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36B257D4-0B31-4416-AC0D-3C86D5F6B31F}" type="slidenum">
              <a:t>&lt;#&gt;</a:t>
            </a:fld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648072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F54B88C5-90C2-4E77-B62F-E130322D54D1}" type="slidenum">
              <a:t>&lt;#&gt;</a:t>
            </a:fld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8129706D-00C1-4248-BE6F-9D6C365FD1AD}" type="slidenum">
              <a:t>&lt;#&gt;</a:t>
            </a:fld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B532EB2F-4702-4DDF-903F-5BC2299F23C0}" type="slidenum">
              <a:t>&lt;#&gt;</a:t>
            </a:fld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4443480" cy="991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FF14B530-C6F8-484D-B3EC-7FCEE38DD046}" type="slidenum">
              <a:t>&lt;#&gt;</a:t>
            </a:fld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73" name="PlaceHolder 4"/>
          <p:cNvSpPr>
            <a:spLocks noGrp="1"/>
          </p:cNvSpPr>
          <p:nvPr>
            <p:ph/>
          </p:nvPr>
        </p:nvSpPr>
        <p:spPr>
          <a:xfrm>
            <a:off x="571068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90FE82F6-B083-46CE-B50C-BC58111161D3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903132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76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77" name="PlaceHolder 4"/>
          <p:cNvSpPr>
            <a:spLocks noGrp="1"/>
          </p:cNvSpPr>
          <p:nvPr>
            <p:ph/>
          </p:nvPr>
        </p:nvSpPr>
        <p:spPr>
          <a:xfrm>
            <a:off x="903132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41B15C4B-6B2F-48E0-87DD-6283F83D9066}" type="slidenum">
              <a:t>&lt;#&gt;</a:t>
            </a:fld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81" name="PlaceHolder 4"/>
          <p:cNvSpPr>
            <a:spLocks noGrp="1"/>
          </p:cNvSpPr>
          <p:nvPr>
            <p:ph/>
          </p:nvPr>
        </p:nvSpPr>
        <p:spPr>
          <a:xfrm>
            <a:off x="5710680" y="2202480"/>
            <a:ext cx="648072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D0138089-DB65-4130-85B3-921DFDF1C5CF}" type="slidenum">
              <a:t>&lt;#&gt;</a:t>
            </a:fld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648072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/>
          </p:nvPr>
        </p:nvSpPr>
        <p:spPr>
          <a:xfrm>
            <a:off x="5710680" y="2202480"/>
            <a:ext cx="648072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5F42A045-B944-4DCD-9A00-42064BA78CDE}" type="slidenum">
              <a:t>&lt;#&gt;</a:t>
            </a:fld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/>
          </p:nvPr>
        </p:nvSpPr>
        <p:spPr>
          <a:xfrm>
            <a:off x="571068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89" name="PlaceHolder 5"/>
          <p:cNvSpPr>
            <a:spLocks noGrp="1"/>
          </p:cNvSpPr>
          <p:nvPr>
            <p:ph/>
          </p:nvPr>
        </p:nvSpPr>
        <p:spPr>
          <a:xfrm>
            <a:off x="903132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7BCA629D-6774-4A9D-9DC2-1178836B6A7D}" type="slidenum">
              <a:t>&lt;#&gt;</a:t>
            </a:fld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/>
          </p:nvPr>
        </p:nvSpPr>
        <p:spPr>
          <a:xfrm>
            <a:off x="7902000" y="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93" name="PlaceHolder 4"/>
          <p:cNvSpPr>
            <a:spLocks noGrp="1"/>
          </p:cNvSpPr>
          <p:nvPr>
            <p:ph/>
          </p:nvPr>
        </p:nvSpPr>
        <p:spPr>
          <a:xfrm>
            <a:off x="10093320" y="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94" name="PlaceHolder 5"/>
          <p:cNvSpPr>
            <a:spLocks noGrp="1"/>
          </p:cNvSpPr>
          <p:nvPr>
            <p:ph/>
          </p:nvPr>
        </p:nvSpPr>
        <p:spPr>
          <a:xfrm>
            <a:off x="5710680" y="220248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95" name="PlaceHolder 6"/>
          <p:cNvSpPr>
            <a:spLocks noGrp="1"/>
          </p:cNvSpPr>
          <p:nvPr>
            <p:ph/>
          </p:nvPr>
        </p:nvSpPr>
        <p:spPr>
          <a:xfrm>
            <a:off x="7902000" y="220248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96" name="PlaceHolder 7"/>
          <p:cNvSpPr>
            <a:spLocks noGrp="1"/>
          </p:cNvSpPr>
          <p:nvPr>
            <p:ph/>
          </p:nvPr>
        </p:nvSpPr>
        <p:spPr>
          <a:xfrm>
            <a:off x="10093320" y="220248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C697ADAC-41FD-4923-82AD-F4B4E8DC3E55}" type="slidenum">
              <a:t>&lt;#&gt;</a:t>
            </a:fld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 type="subTitle"/>
          </p:nvPr>
        </p:nvSpPr>
        <p:spPr>
          <a:xfrm>
            <a:off x="5710680" y="0"/>
            <a:ext cx="648072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03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648072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06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5710680" y="2202480"/>
            <a:ext cx="648072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4443480" cy="991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12" name="PlaceHolder 4"/>
          <p:cNvSpPr>
            <a:spLocks noGrp="1"/>
          </p:cNvSpPr>
          <p:nvPr>
            <p:ph/>
          </p:nvPr>
        </p:nvSpPr>
        <p:spPr>
          <a:xfrm>
            <a:off x="571068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16" name="PlaceHolder 4"/>
          <p:cNvSpPr>
            <a:spLocks noGrp="1"/>
          </p:cNvSpPr>
          <p:nvPr>
            <p:ph/>
          </p:nvPr>
        </p:nvSpPr>
        <p:spPr>
          <a:xfrm>
            <a:off x="903132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19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20" name="PlaceHolder 4"/>
          <p:cNvSpPr>
            <a:spLocks noGrp="1"/>
          </p:cNvSpPr>
          <p:nvPr>
            <p:ph/>
          </p:nvPr>
        </p:nvSpPr>
        <p:spPr>
          <a:xfrm>
            <a:off x="5710680" y="2202480"/>
            <a:ext cx="648072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648072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/>
          </p:nvPr>
        </p:nvSpPr>
        <p:spPr>
          <a:xfrm>
            <a:off x="5710680" y="2202480"/>
            <a:ext cx="648072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/>
          </p:nvPr>
        </p:nvSpPr>
        <p:spPr>
          <a:xfrm>
            <a:off x="9031320" y="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27" name="PlaceHolder 4"/>
          <p:cNvSpPr>
            <a:spLocks noGrp="1"/>
          </p:cNvSpPr>
          <p:nvPr>
            <p:ph/>
          </p:nvPr>
        </p:nvSpPr>
        <p:spPr>
          <a:xfrm>
            <a:off x="571068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28" name="PlaceHolder 5"/>
          <p:cNvSpPr>
            <a:spLocks noGrp="1"/>
          </p:cNvSpPr>
          <p:nvPr>
            <p:ph/>
          </p:nvPr>
        </p:nvSpPr>
        <p:spPr>
          <a:xfrm>
            <a:off x="9031320" y="2202480"/>
            <a:ext cx="316224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31" name="PlaceHolder 3"/>
          <p:cNvSpPr>
            <a:spLocks noGrp="1"/>
          </p:cNvSpPr>
          <p:nvPr>
            <p:ph/>
          </p:nvPr>
        </p:nvSpPr>
        <p:spPr>
          <a:xfrm>
            <a:off x="7902000" y="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32" name="PlaceHolder 4"/>
          <p:cNvSpPr>
            <a:spLocks noGrp="1"/>
          </p:cNvSpPr>
          <p:nvPr>
            <p:ph/>
          </p:nvPr>
        </p:nvSpPr>
        <p:spPr>
          <a:xfrm>
            <a:off x="10093320" y="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33" name="PlaceHolder 5"/>
          <p:cNvSpPr>
            <a:spLocks noGrp="1"/>
          </p:cNvSpPr>
          <p:nvPr>
            <p:ph/>
          </p:nvPr>
        </p:nvSpPr>
        <p:spPr>
          <a:xfrm>
            <a:off x="5710680" y="220248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34" name="PlaceHolder 6"/>
          <p:cNvSpPr>
            <a:spLocks noGrp="1"/>
          </p:cNvSpPr>
          <p:nvPr>
            <p:ph/>
          </p:nvPr>
        </p:nvSpPr>
        <p:spPr>
          <a:xfrm>
            <a:off x="7902000" y="220248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35" name="PlaceHolder 7"/>
          <p:cNvSpPr>
            <a:spLocks noGrp="1"/>
          </p:cNvSpPr>
          <p:nvPr>
            <p:ph/>
          </p:nvPr>
        </p:nvSpPr>
        <p:spPr>
          <a:xfrm>
            <a:off x="10093320" y="2202480"/>
            <a:ext cx="2086560" cy="201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D96701A4-377D-49EB-B3A3-7D35A5BD592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subTitle"/>
          </p:nvPr>
        </p:nvSpPr>
        <p:spPr>
          <a:xfrm>
            <a:off x="5710680" y="0"/>
            <a:ext cx="648072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B8E9CABA-9BE3-4D37-9675-F27659CD6AE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48" name="PlaceHolder 2"/>
          <p:cNvSpPr>
            <a:spLocks noGrp="1"/>
          </p:cNvSpPr>
          <p:nvPr>
            <p:ph/>
          </p:nvPr>
        </p:nvSpPr>
        <p:spPr>
          <a:xfrm>
            <a:off x="5710680" y="0"/>
            <a:ext cx="6480720" cy="421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E30258DC-B494-4BD2-A7BB-4700D5CE2CD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Полилиния: Фигура 8"/>
          <p:cNvSpPr/>
          <p:nvPr/>
        </p:nvSpPr>
        <p:spPr>
          <a:xfrm>
            <a:off x="0" y="0"/>
            <a:ext cx="7823880" cy="6857640"/>
          </a:xfrm>
          <a:custGeom>
            <a:avLst/>
            <a:gdLst>
              <a:gd name="textAreaLeft" fmla="*/ 0 w 7823880"/>
              <a:gd name="textAreaRight" fmla="*/ 7824240 w 782388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07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932760" y="1673280"/>
            <a:ext cx="5595840" cy="35110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indent="0">
              <a:lnSpc>
                <a:spcPct val="100000"/>
              </a:lnSpc>
              <a:buNone/>
            </a:pPr>
            <a:r>
              <a:rPr b="1" i="1" lang="ru-RU" sz="4800" spc="-1" strike="noStrike">
                <a:solidFill>
                  <a:srgbClr val="ffffff"/>
                </a:solidFill>
                <a:latin typeface="Times New Roman"/>
              </a:rPr>
              <a:t>Образец заголовка</a:t>
            </a:r>
            <a:endParaRPr b="0" lang="ru-RU" sz="4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entury Gothic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entury Gothic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entury Gothic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entury Gothic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entury Gothic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entury Gothic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entury Gothic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entury Gothic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body"/>
          </p:nvPr>
        </p:nvSpPr>
        <p:spPr>
          <a:xfrm>
            <a:off x="328320" y="2204640"/>
            <a:ext cx="2052720" cy="166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Вставка рисунка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 type="body"/>
          </p:nvPr>
        </p:nvSpPr>
        <p:spPr>
          <a:xfrm>
            <a:off x="2698920" y="2211840"/>
            <a:ext cx="2052720" cy="166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Вставка рисунка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83" name="PlaceHolder 3"/>
          <p:cNvSpPr>
            <a:spLocks noGrp="1"/>
          </p:cNvSpPr>
          <p:nvPr>
            <p:ph type="body"/>
          </p:nvPr>
        </p:nvSpPr>
        <p:spPr>
          <a:xfrm>
            <a:off x="5069520" y="2139840"/>
            <a:ext cx="2052720" cy="166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Вставка рисунка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84" name="PlaceHolder 4"/>
          <p:cNvSpPr>
            <a:spLocks noGrp="1"/>
          </p:cNvSpPr>
          <p:nvPr>
            <p:ph type="body"/>
          </p:nvPr>
        </p:nvSpPr>
        <p:spPr>
          <a:xfrm>
            <a:off x="7439760" y="2176560"/>
            <a:ext cx="2052720" cy="166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Вставка рисунка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85" name="PlaceHolder 5"/>
          <p:cNvSpPr>
            <a:spLocks noGrp="1"/>
          </p:cNvSpPr>
          <p:nvPr>
            <p:ph type="body"/>
          </p:nvPr>
        </p:nvSpPr>
        <p:spPr>
          <a:xfrm>
            <a:off x="9810360" y="2139840"/>
            <a:ext cx="2052720" cy="166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Вставка рисунка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86" name="PlaceHolder 6"/>
          <p:cNvSpPr>
            <a:spLocks noGrp="1"/>
          </p:cNvSpPr>
          <p:nvPr>
            <p:ph type="dt" idx="1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entury Gothic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entury Gothic"/>
              </a:rPr>
              <a:t>&lt;дата/время&gt;</a:t>
            </a:r>
            <a:endParaRPr b="0" lang="ru-RU" sz="1200" spc="-1" strike="noStrike">
              <a:latin typeface="Times New Roman"/>
            </a:endParaRPr>
          </a:p>
        </p:txBody>
      </p:sp>
      <p:sp>
        <p:nvSpPr>
          <p:cNvPr id="387" name="PlaceHolder 7"/>
          <p:cNvSpPr>
            <a:spLocks noGrp="1"/>
          </p:cNvSpPr>
          <p:nvPr>
            <p:ph type="ftr" idx="2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entury Gothic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entury Gothic"/>
              </a:rPr>
              <a:t>&lt;нижний колонтитул&gt;</a:t>
            </a:r>
            <a:endParaRPr b="0" lang="ru-RU" sz="1200" spc="-1" strike="noStrike">
              <a:latin typeface="Times New Roman"/>
            </a:endParaRPr>
          </a:p>
        </p:txBody>
      </p:sp>
      <p:sp>
        <p:nvSpPr>
          <p:cNvPr id="388" name="PlaceHolder 8"/>
          <p:cNvSpPr>
            <a:spLocks noGrp="1"/>
          </p:cNvSpPr>
          <p:nvPr>
            <p:ph type="sldNum" idx="2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entury Gothic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0E562C6-5545-4C95-ADDE-C79150158C9B}" type="slidenum">
              <a:rPr b="0" lang="ru-RU" sz="1200" spc="-1" strike="noStrike">
                <a:solidFill>
                  <a:srgbClr val="8b8b8b"/>
                </a:solidFill>
                <a:latin typeface="Century Gothic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89" name="PlaceHolder 9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1" i="1" lang="ru-RU" sz="4400" spc="-1" strike="noStrike">
                <a:solidFill>
                  <a:srgbClr val="000000"/>
                </a:solidFill>
                <a:latin typeface="Times New Roman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90" name="PlaceHolder 10"/>
          <p:cNvSpPr>
            <a:spLocks noGrp="1"/>
          </p:cNvSpPr>
          <p:nvPr>
            <p:ph type="body"/>
          </p:nvPr>
        </p:nvSpPr>
        <p:spPr>
          <a:xfrm>
            <a:off x="329040" y="4242960"/>
            <a:ext cx="2057040" cy="731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Имя</a:t>
            </a:r>
            <a:endParaRPr b="0" lang="ru-RU" sz="2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91" name="PlaceHolder 11"/>
          <p:cNvSpPr>
            <a:spLocks noGrp="1"/>
          </p:cNvSpPr>
          <p:nvPr>
            <p:ph type="body"/>
          </p:nvPr>
        </p:nvSpPr>
        <p:spPr>
          <a:xfrm>
            <a:off x="329040" y="4782240"/>
            <a:ext cx="2057040" cy="644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Century Gothic"/>
              </a:rPr>
              <a:t>Должность</a:t>
            </a:r>
            <a:endParaRPr b="0" lang="ru-RU" sz="2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92" name="PlaceHolder 12"/>
          <p:cNvSpPr>
            <a:spLocks noGrp="1"/>
          </p:cNvSpPr>
          <p:nvPr>
            <p:ph type="body"/>
          </p:nvPr>
        </p:nvSpPr>
        <p:spPr>
          <a:xfrm>
            <a:off x="9810360" y="4242960"/>
            <a:ext cx="2057040" cy="731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Имя</a:t>
            </a:r>
            <a:endParaRPr b="0" lang="ru-RU" sz="2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93" name="PlaceHolder 13"/>
          <p:cNvSpPr>
            <a:spLocks noGrp="1"/>
          </p:cNvSpPr>
          <p:nvPr>
            <p:ph type="body"/>
          </p:nvPr>
        </p:nvSpPr>
        <p:spPr>
          <a:xfrm>
            <a:off x="9810360" y="4782240"/>
            <a:ext cx="2057040" cy="644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Century Gothic"/>
              </a:rPr>
              <a:t>Должность</a:t>
            </a:r>
            <a:endParaRPr b="0" lang="ru-RU" sz="2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94" name="PlaceHolder 14"/>
          <p:cNvSpPr>
            <a:spLocks noGrp="1"/>
          </p:cNvSpPr>
          <p:nvPr>
            <p:ph type="body"/>
          </p:nvPr>
        </p:nvSpPr>
        <p:spPr>
          <a:xfrm>
            <a:off x="7439760" y="4242960"/>
            <a:ext cx="2057040" cy="731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Имя</a:t>
            </a:r>
            <a:endParaRPr b="0" lang="ru-RU" sz="2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95" name="PlaceHolder 15"/>
          <p:cNvSpPr>
            <a:spLocks noGrp="1"/>
          </p:cNvSpPr>
          <p:nvPr>
            <p:ph type="body"/>
          </p:nvPr>
        </p:nvSpPr>
        <p:spPr>
          <a:xfrm>
            <a:off x="7439760" y="4782240"/>
            <a:ext cx="2057040" cy="644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Century Gothic"/>
              </a:rPr>
              <a:t>Должность</a:t>
            </a:r>
            <a:endParaRPr b="0" lang="ru-RU" sz="2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96" name="PlaceHolder 16"/>
          <p:cNvSpPr>
            <a:spLocks noGrp="1"/>
          </p:cNvSpPr>
          <p:nvPr>
            <p:ph type="body"/>
          </p:nvPr>
        </p:nvSpPr>
        <p:spPr>
          <a:xfrm>
            <a:off x="5065200" y="4242960"/>
            <a:ext cx="2057040" cy="731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Имя</a:t>
            </a:r>
            <a:endParaRPr b="0" lang="ru-RU" sz="2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97" name="PlaceHolder 17"/>
          <p:cNvSpPr>
            <a:spLocks noGrp="1"/>
          </p:cNvSpPr>
          <p:nvPr>
            <p:ph type="body"/>
          </p:nvPr>
        </p:nvSpPr>
        <p:spPr>
          <a:xfrm>
            <a:off x="5065200" y="4782240"/>
            <a:ext cx="2057040" cy="644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Century Gothic"/>
              </a:rPr>
              <a:t>Должность</a:t>
            </a:r>
            <a:endParaRPr b="0" lang="ru-RU" sz="2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98" name="PlaceHolder 18"/>
          <p:cNvSpPr>
            <a:spLocks noGrp="1"/>
          </p:cNvSpPr>
          <p:nvPr>
            <p:ph type="body"/>
          </p:nvPr>
        </p:nvSpPr>
        <p:spPr>
          <a:xfrm>
            <a:off x="2703960" y="4242960"/>
            <a:ext cx="2057040" cy="731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Имя</a:t>
            </a:r>
            <a:endParaRPr b="0" lang="ru-RU" sz="2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99" name="PlaceHolder 19"/>
          <p:cNvSpPr>
            <a:spLocks noGrp="1"/>
          </p:cNvSpPr>
          <p:nvPr>
            <p:ph type="body"/>
          </p:nvPr>
        </p:nvSpPr>
        <p:spPr>
          <a:xfrm>
            <a:off x="2703960" y="4782240"/>
            <a:ext cx="2057040" cy="644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Century Gothic"/>
              </a:rPr>
              <a:t>Должность</a:t>
            </a:r>
            <a:endParaRPr b="0" lang="ru-RU" sz="20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body"/>
          </p:nvPr>
        </p:nvSpPr>
        <p:spPr>
          <a:xfrm>
            <a:off x="5710680" y="0"/>
            <a:ext cx="6480720" cy="4215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Вставка рисунка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37" name="PlaceHolder 2"/>
          <p:cNvSpPr>
            <a:spLocks noGrp="1"/>
          </p:cNvSpPr>
          <p:nvPr>
            <p:ph type="body"/>
          </p:nvPr>
        </p:nvSpPr>
        <p:spPr>
          <a:xfrm>
            <a:off x="5078160" y="4323960"/>
            <a:ext cx="7113600" cy="2533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Вставка рисунка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38" name="PlaceHolder 3"/>
          <p:cNvSpPr>
            <a:spLocks noGrp="1"/>
          </p:cNvSpPr>
          <p:nvPr>
            <p:ph type="title"/>
          </p:nvPr>
        </p:nvSpPr>
        <p:spPr>
          <a:xfrm>
            <a:off x="838080" y="36504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>
              <a:lnSpc>
                <a:spcPct val="90000"/>
              </a:lnSpc>
              <a:buNone/>
            </a:pPr>
            <a:r>
              <a:rPr b="1" i="1" lang="ru-RU" sz="4000" spc="-1" strike="noStrike">
                <a:solidFill>
                  <a:srgbClr val="000000"/>
                </a:solidFill>
                <a:latin typeface="Times New Roman"/>
              </a:rPr>
              <a:t>Образец заголовка</a:t>
            </a:r>
            <a:endParaRPr b="0" lang="ru-RU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39" name="PlaceHolder 4"/>
          <p:cNvSpPr>
            <a:spLocks noGrp="1"/>
          </p:cNvSpPr>
          <p:nvPr>
            <p:ph type="body"/>
          </p:nvPr>
        </p:nvSpPr>
        <p:spPr>
          <a:xfrm>
            <a:off x="838080" y="2898720"/>
            <a:ext cx="4443480" cy="594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Century Gothic"/>
              </a:rPr>
              <a:t>Щелкните, чтобы изменить стили текста образца слайда</a:t>
            </a:r>
            <a:endParaRPr b="0" lang="ru-RU" sz="2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40" name="PlaceHolder 5"/>
          <p:cNvSpPr>
            <a:spLocks noGrp="1"/>
          </p:cNvSpPr>
          <p:nvPr>
            <p:ph type="body"/>
          </p:nvPr>
        </p:nvSpPr>
        <p:spPr>
          <a:xfrm>
            <a:off x="838080" y="3639240"/>
            <a:ext cx="4443480" cy="594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Century Gothic"/>
              </a:rPr>
              <a:t>Щелкните, чтобы изменить стили текста образца слайда</a:t>
            </a:r>
            <a:endParaRPr b="0" lang="ru-RU" sz="2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41" name="PlaceHolder 6"/>
          <p:cNvSpPr>
            <a:spLocks noGrp="1"/>
          </p:cNvSpPr>
          <p:nvPr>
            <p:ph type="body"/>
          </p:nvPr>
        </p:nvSpPr>
        <p:spPr>
          <a:xfrm>
            <a:off x="838080" y="4389120"/>
            <a:ext cx="4443480" cy="594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Century Gothic"/>
              </a:rPr>
              <a:t>Щелкните, чтобы изменить стили текста образца слайда</a:t>
            </a:r>
            <a:endParaRPr b="0" lang="ru-RU" sz="20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олилиния: Фигура 8"/>
          <p:cNvSpPr/>
          <p:nvPr/>
        </p:nvSpPr>
        <p:spPr>
          <a:xfrm>
            <a:off x="380880" y="1326960"/>
            <a:ext cx="6079320" cy="4113720"/>
          </a:xfrm>
          <a:custGeom>
            <a:avLst/>
            <a:gdLst>
              <a:gd name="textAreaLeft" fmla="*/ 0 w 6079320"/>
              <a:gd name="textAreaRight" fmla="*/ 6079680 w 6079320"/>
              <a:gd name="textAreaTop" fmla="*/ 0 h 4113720"/>
              <a:gd name="textAreaBottom" fmla="*/ 4114080 h 4113720"/>
            </a:gdLst>
            <a:ahLst/>
            <a:rect l="textAreaLeft" t="textAreaTop" r="textAreaRight" b="textAreaBottom"/>
            <a:pathLst>
              <a:path w="7323233" h="5835507">
                <a:moveTo>
                  <a:pt x="1164045" y="25"/>
                </a:moveTo>
                <a:cubicBezTo>
                  <a:pt x="1180764" y="455"/>
                  <a:pt x="1198056" y="6474"/>
                  <a:pt x="1213723" y="8385"/>
                </a:cubicBezTo>
                <a:cubicBezTo>
                  <a:pt x="1559575" y="51187"/>
                  <a:pt x="1905425" y="97428"/>
                  <a:pt x="2251656" y="138318"/>
                </a:cubicBezTo>
                <a:cubicBezTo>
                  <a:pt x="2575343" y="176534"/>
                  <a:pt x="2901320" y="185322"/>
                  <a:pt x="3226534" y="205194"/>
                </a:cubicBezTo>
                <a:cubicBezTo>
                  <a:pt x="3620153" y="229271"/>
                  <a:pt x="4013008" y="263284"/>
                  <a:pt x="4404335" y="316784"/>
                </a:cubicBezTo>
                <a:cubicBezTo>
                  <a:pt x="4676048" y="354236"/>
                  <a:pt x="4950435" y="380221"/>
                  <a:pt x="5225968" y="350415"/>
                </a:cubicBezTo>
                <a:cubicBezTo>
                  <a:pt x="5239725" y="348884"/>
                  <a:pt x="5255394" y="343918"/>
                  <a:pt x="5266859" y="348884"/>
                </a:cubicBezTo>
                <a:cubicBezTo>
                  <a:pt x="5400614" y="404680"/>
                  <a:pt x="5546596" y="364553"/>
                  <a:pt x="5685318" y="399712"/>
                </a:cubicBezTo>
                <a:cubicBezTo>
                  <a:pt x="5649777" y="535377"/>
                  <a:pt x="5497299" y="524293"/>
                  <a:pt x="5411315" y="618305"/>
                </a:cubicBezTo>
                <a:cubicBezTo>
                  <a:pt x="5551565" y="655755"/>
                  <a:pt x="5677676" y="693589"/>
                  <a:pt x="5805698" y="721868"/>
                </a:cubicBezTo>
                <a:cubicBezTo>
                  <a:pt x="5941363" y="751677"/>
                  <a:pt x="6056391" y="832311"/>
                  <a:pt x="6188997" y="868233"/>
                </a:cubicBezTo>
                <a:cubicBezTo>
                  <a:pt x="6217279" y="875876"/>
                  <a:pt x="6251291" y="902627"/>
                  <a:pt x="6261225" y="928614"/>
                </a:cubicBezTo>
                <a:cubicBezTo>
                  <a:pt x="6293326" y="1012688"/>
                  <a:pt x="6934199" y="1248479"/>
                  <a:pt x="6858533" y="1323379"/>
                </a:cubicBezTo>
                <a:cubicBezTo>
                  <a:pt x="6827197" y="1354335"/>
                  <a:pt x="6786687" y="1376500"/>
                  <a:pt x="6744269" y="1407072"/>
                </a:cubicBezTo>
                <a:cubicBezTo>
                  <a:pt x="6808090" y="1464778"/>
                  <a:pt x="6879934" y="1490000"/>
                  <a:pt x="6956365" y="1507197"/>
                </a:cubicBezTo>
                <a:cubicBezTo>
                  <a:pt x="6979295" y="1512547"/>
                  <a:pt x="7001843" y="1523247"/>
                  <a:pt x="7004134" y="1549234"/>
                </a:cubicBezTo>
                <a:cubicBezTo>
                  <a:pt x="7006427" y="1576366"/>
                  <a:pt x="6983115" y="1587066"/>
                  <a:pt x="6963627" y="1599678"/>
                </a:cubicBezTo>
                <a:cubicBezTo>
                  <a:pt x="6936493" y="1617256"/>
                  <a:pt x="6910125" y="1632543"/>
                  <a:pt x="6875731" y="1634837"/>
                </a:cubicBezTo>
                <a:cubicBezTo>
                  <a:pt x="6819171" y="1638275"/>
                  <a:pt x="6792040" y="1687191"/>
                  <a:pt x="6759175" y="1723878"/>
                </a:cubicBezTo>
                <a:cubicBezTo>
                  <a:pt x="6740831" y="1744515"/>
                  <a:pt x="6731659" y="1786169"/>
                  <a:pt x="6763759" y="1793431"/>
                </a:cubicBezTo>
                <a:cubicBezTo>
                  <a:pt x="6840955" y="1811009"/>
                  <a:pt x="6834840" y="1861837"/>
                  <a:pt x="6832931" y="1919543"/>
                </a:cubicBezTo>
                <a:cubicBezTo>
                  <a:pt x="6830255" y="1991005"/>
                  <a:pt x="6784777" y="2023871"/>
                  <a:pt x="6728984" y="2051386"/>
                </a:cubicBezTo>
                <a:cubicBezTo>
                  <a:pt x="6709875" y="2060939"/>
                  <a:pt x="6682743" y="2060556"/>
                  <a:pt x="6675481" y="2090365"/>
                </a:cubicBezTo>
                <a:cubicBezTo>
                  <a:pt x="6706819" y="2118645"/>
                  <a:pt x="6745034" y="2095715"/>
                  <a:pt x="6778665" y="2103740"/>
                </a:cubicBezTo>
                <a:cubicBezTo>
                  <a:pt x="6806561" y="2110237"/>
                  <a:pt x="6852802" y="2106799"/>
                  <a:pt x="6814587" y="2158771"/>
                </a:cubicBezTo>
                <a:cubicBezTo>
                  <a:pt x="6803503" y="2173674"/>
                  <a:pt x="6816497" y="2185139"/>
                  <a:pt x="6830637" y="2186286"/>
                </a:cubicBezTo>
                <a:cubicBezTo>
                  <a:pt x="6943755" y="2198133"/>
                  <a:pt x="6891781" y="2303226"/>
                  <a:pt x="6928087" y="2358639"/>
                </a:cubicBezTo>
                <a:cubicBezTo>
                  <a:pt x="6938021" y="2373923"/>
                  <a:pt x="6927321" y="2400292"/>
                  <a:pt x="6911653" y="2406789"/>
                </a:cubicBezTo>
                <a:cubicBezTo>
                  <a:pt x="6811528" y="2449592"/>
                  <a:pt x="6797771" y="2551626"/>
                  <a:pt x="6749237" y="2639522"/>
                </a:cubicBezTo>
                <a:cubicBezTo>
                  <a:pt x="6801975" y="2674298"/>
                  <a:pt x="6865031" y="2681941"/>
                  <a:pt x="6921971" y="2704488"/>
                </a:cubicBezTo>
                <a:cubicBezTo>
                  <a:pt x="6981205" y="2728182"/>
                  <a:pt x="6981205" y="2745760"/>
                  <a:pt x="6932290" y="2814548"/>
                </a:cubicBezTo>
                <a:cubicBezTo>
                  <a:pt x="7059546" y="2829453"/>
                  <a:pt x="7059546" y="2829453"/>
                  <a:pt x="7020186" y="2937603"/>
                </a:cubicBezTo>
                <a:cubicBezTo>
                  <a:pt x="7126808" y="2947538"/>
                  <a:pt x="7197123" y="2998747"/>
                  <a:pt x="7213555" y="3110719"/>
                </a:cubicBezTo>
                <a:cubicBezTo>
                  <a:pt x="7221580" y="3164984"/>
                  <a:pt x="7269733" y="3190588"/>
                  <a:pt x="7323233" y="3226893"/>
                </a:cubicBezTo>
                <a:cubicBezTo>
                  <a:pt x="7256739" y="3262053"/>
                  <a:pt x="7211645" y="3335425"/>
                  <a:pt x="7134067" y="3257847"/>
                </a:cubicBezTo>
                <a:cubicBezTo>
                  <a:pt x="7105789" y="3229569"/>
                  <a:pt x="7108462" y="3265491"/>
                  <a:pt x="7104643" y="3275809"/>
                </a:cubicBezTo>
                <a:cubicBezTo>
                  <a:pt x="7095471" y="3301031"/>
                  <a:pt x="7114577" y="3317846"/>
                  <a:pt x="7127189" y="3336953"/>
                </a:cubicBezTo>
                <a:cubicBezTo>
                  <a:pt x="7139417" y="3356062"/>
                  <a:pt x="7153939" y="3376315"/>
                  <a:pt x="7157379" y="3397718"/>
                </a:cubicBezTo>
                <a:cubicBezTo>
                  <a:pt x="7159671" y="3412621"/>
                  <a:pt x="7148589" y="3434403"/>
                  <a:pt x="7136361" y="3445487"/>
                </a:cubicBezTo>
                <a:cubicBezTo>
                  <a:pt x="7072159" y="3503956"/>
                  <a:pt x="7110374" y="3635418"/>
                  <a:pt x="6988849" y="3652233"/>
                </a:cubicBezTo>
                <a:cubicBezTo>
                  <a:pt x="6934199" y="3659874"/>
                  <a:pt x="6907831" y="3708027"/>
                  <a:pt x="6867705" y="3734395"/>
                </a:cubicBezTo>
                <a:cubicBezTo>
                  <a:pt x="6728219" y="3826495"/>
                  <a:pt x="6634972" y="3944964"/>
                  <a:pt x="6591791" y="4107760"/>
                </a:cubicBezTo>
                <a:cubicBezTo>
                  <a:pt x="6579943" y="4152854"/>
                  <a:pt x="6534466" y="4189160"/>
                  <a:pt x="6505041" y="4228904"/>
                </a:cubicBezTo>
                <a:cubicBezTo>
                  <a:pt x="6519181" y="4257948"/>
                  <a:pt x="6596375" y="4195273"/>
                  <a:pt x="6569243" y="4271704"/>
                </a:cubicBezTo>
                <a:cubicBezTo>
                  <a:pt x="6548606" y="4329029"/>
                  <a:pt x="6495869" y="4364569"/>
                  <a:pt x="6446188" y="4398582"/>
                </a:cubicBezTo>
                <a:cubicBezTo>
                  <a:pt x="6389629" y="4437179"/>
                  <a:pt x="6326957" y="4468132"/>
                  <a:pt x="6301351" y="4539595"/>
                </a:cubicBezTo>
                <a:cubicBezTo>
                  <a:pt x="6296001" y="4554882"/>
                  <a:pt x="6278804" y="4570932"/>
                  <a:pt x="6263519" y="4577047"/>
                </a:cubicBezTo>
                <a:cubicBezTo>
                  <a:pt x="5466343" y="5834719"/>
                  <a:pt x="3503978" y="5843126"/>
                  <a:pt x="3277744" y="5834336"/>
                </a:cubicBezTo>
                <a:cubicBezTo>
                  <a:pt x="3003739" y="5823254"/>
                  <a:pt x="2744636" y="5745676"/>
                  <a:pt x="2490505" y="5648992"/>
                </a:cubicBezTo>
                <a:cubicBezTo>
                  <a:pt x="2383118" y="5608101"/>
                  <a:pt x="2283377" y="5550014"/>
                  <a:pt x="2179046" y="5504920"/>
                </a:cubicBezTo>
                <a:cubicBezTo>
                  <a:pt x="2034975" y="5442627"/>
                  <a:pt x="1923768" y="5323777"/>
                  <a:pt x="1780078" y="5273715"/>
                </a:cubicBezTo>
                <a:cubicBezTo>
                  <a:pt x="1632184" y="5222124"/>
                  <a:pt x="1505691" y="5127731"/>
                  <a:pt x="1353592" y="5087606"/>
                </a:cubicBezTo>
                <a:cubicBezTo>
                  <a:pt x="1273341" y="5066205"/>
                  <a:pt x="1195763" y="5027608"/>
                  <a:pt x="1208373" y="4917165"/>
                </a:cubicBezTo>
                <a:cubicBezTo>
                  <a:pt x="1211813" y="4885828"/>
                  <a:pt x="1190795" y="4860224"/>
                  <a:pt x="1157548" y="4869396"/>
                </a:cubicBezTo>
                <a:cubicBezTo>
                  <a:pt x="1094110" y="4886593"/>
                  <a:pt x="1065448" y="4841115"/>
                  <a:pt x="1030289" y="4807103"/>
                </a:cubicBezTo>
                <a:cubicBezTo>
                  <a:pt x="967617" y="4746725"/>
                  <a:pt x="908001" y="4682522"/>
                  <a:pt x="808258" y="4672585"/>
                </a:cubicBezTo>
                <a:cubicBezTo>
                  <a:pt x="827365" y="4625197"/>
                  <a:pt x="859849" y="4632078"/>
                  <a:pt x="889658" y="4642013"/>
                </a:cubicBezTo>
                <a:cubicBezTo>
                  <a:pt x="967998" y="4668000"/>
                  <a:pt x="1045576" y="4697425"/>
                  <a:pt x="1123917" y="4723412"/>
                </a:cubicBezTo>
                <a:cubicBezTo>
                  <a:pt x="1175126" y="4740228"/>
                  <a:pt x="1225954" y="4763921"/>
                  <a:pt x="1294360" y="4745194"/>
                </a:cubicBezTo>
                <a:cubicBezTo>
                  <a:pt x="1235507" y="4649656"/>
                  <a:pt x="1135383" y="4632459"/>
                  <a:pt x="1054367" y="4603034"/>
                </a:cubicBezTo>
                <a:cubicBezTo>
                  <a:pt x="953095" y="4565966"/>
                  <a:pt x="893480" y="4496029"/>
                  <a:pt x="822015" y="4418070"/>
                </a:cubicBezTo>
                <a:cubicBezTo>
                  <a:pt x="896536" y="4399344"/>
                  <a:pt x="942777" y="4456669"/>
                  <a:pt x="1001246" y="4453610"/>
                </a:cubicBezTo>
                <a:cubicBezTo>
                  <a:pt x="1004304" y="4443675"/>
                  <a:pt x="1009654" y="4429153"/>
                  <a:pt x="1008889" y="4428770"/>
                </a:cubicBezTo>
                <a:cubicBezTo>
                  <a:pt x="913351" y="4385969"/>
                  <a:pt x="868639" y="4305717"/>
                  <a:pt x="853733" y="4208648"/>
                </a:cubicBezTo>
                <a:cubicBezTo>
                  <a:pt x="846092" y="4158588"/>
                  <a:pt x="811315" y="4142920"/>
                  <a:pt x="776921" y="4119989"/>
                </a:cubicBezTo>
                <a:cubicBezTo>
                  <a:pt x="656924" y="4038591"/>
                  <a:pt x="530049" y="3964835"/>
                  <a:pt x="431453" y="3852864"/>
                </a:cubicBezTo>
                <a:cubicBezTo>
                  <a:pt x="545336" y="3867767"/>
                  <a:pt x="636671" y="3940758"/>
                  <a:pt x="759342" y="3972095"/>
                </a:cubicBezTo>
                <a:cubicBezTo>
                  <a:pt x="661893" y="3849042"/>
                  <a:pt x="535781" y="3786751"/>
                  <a:pt x="420753" y="3712230"/>
                </a:cubicBezTo>
                <a:cubicBezTo>
                  <a:pt x="368397" y="3678218"/>
                  <a:pt x="319865" y="3634652"/>
                  <a:pt x="256425" y="3616309"/>
                </a:cubicBezTo>
                <a:cubicBezTo>
                  <a:pt x="233878" y="3609812"/>
                  <a:pt x="196810" y="3596055"/>
                  <a:pt x="214772" y="3559749"/>
                </a:cubicBezTo>
                <a:cubicBezTo>
                  <a:pt x="230057" y="3529561"/>
                  <a:pt x="260247" y="3538731"/>
                  <a:pt x="287762" y="3547521"/>
                </a:cubicBezTo>
                <a:cubicBezTo>
                  <a:pt x="353875" y="3569305"/>
                  <a:pt x="422281" y="3569687"/>
                  <a:pt x="511706" y="3569305"/>
                </a:cubicBezTo>
                <a:cubicBezTo>
                  <a:pt x="436803" y="3469562"/>
                  <a:pt x="299609" y="3499371"/>
                  <a:pt x="235409" y="3394659"/>
                </a:cubicBezTo>
                <a:cubicBezTo>
                  <a:pt x="315659" y="3376315"/>
                  <a:pt x="377569" y="3414149"/>
                  <a:pt x="442537" y="3421409"/>
                </a:cubicBezTo>
                <a:cubicBezTo>
                  <a:pt x="501387" y="3427906"/>
                  <a:pt x="515909" y="3410328"/>
                  <a:pt x="502152" y="3352622"/>
                </a:cubicBezTo>
                <a:cubicBezTo>
                  <a:pt x="480752" y="3262815"/>
                  <a:pt x="512852" y="3216956"/>
                  <a:pt x="598455" y="3241415"/>
                </a:cubicBezTo>
                <a:cubicBezTo>
                  <a:pt x="677943" y="3264344"/>
                  <a:pt x="686349" y="3230715"/>
                  <a:pt x="664949" y="3179506"/>
                </a:cubicBezTo>
                <a:cubicBezTo>
                  <a:pt x="634377" y="3104987"/>
                  <a:pt x="669153" y="3047281"/>
                  <a:pt x="692846" y="2984607"/>
                </a:cubicBezTo>
                <a:cubicBezTo>
                  <a:pt x="729152" y="2889069"/>
                  <a:pt x="713865" y="2842445"/>
                  <a:pt x="635524" y="2771366"/>
                </a:cubicBezTo>
                <a:cubicBezTo>
                  <a:pt x="591577" y="2731620"/>
                  <a:pt x="544190" y="2697991"/>
                  <a:pt x="480368" y="2663598"/>
                </a:cubicBezTo>
                <a:cubicBezTo>
                  <a:pt x="627499" y="2644872"/>
                  <a:pt x="473109" y="2581817"/>
                  <a:pt x="525081" y="2542454"/>
                </a:cubicBezTo>
                <a:cubicBezTo>
                  <a:pt x="629027" y="2526404"/>
                  <a:pt x="713865" y="2651751"/>
                  <a:pt x="855264" y="2615829"/>
                </a:cubicBezTo>
                <a:cubicBezTo>
                  <a:pt x="680618" y="2507295"/>
                  <a:pt x="487630" y="2471755"/>
                  <a:pt x="361137" y="2327301"/>
                </a:cubicBezTo>
                <a:cubicBezTo>
                  <a:pt x="390181" y="2294436"/>
                  <a:pt x="419224" y="2325008"/>
                  <a:pt x="444065" y="2312780"/>
                </a:cubicBezTo>
                <a:cubicBezTo>
                  <a:pt x="443300" y="2305136"/>
                  <a:pt x="445212" y="2293671"/>
                  <a:pt x="440625" y="2290233"/>
                </a:cubicBezTo>
                <a:cubicBezTo>
                  <a:pt x="346234" y="2211508"/>
                  <a:pt x="344703" y="2209598"/>
                  <a:pt x="445975" y="2151509"/>
                </a:cubicBezTo>
                <a:cubicBezTo>
                  <a:pt x="481515" y="2131255"/>
                  <a:pt x="478459" y="2113293"/>
                  <a:pt x="459734" y="2087690"/>
                </a:cubicBezTo>
                <a:cubicBezTo>
                  <a:pt x="446356" y="2069728"/>
                  <a:pt x="430306" y="2053677"/>
                  <a:pt x="437950" y="2014315"/>
                </a:cubicBezTo>
                <a:cubicBezTo>
                  <a:pt x="493362" y="2064761"/>
                  <a:pt x="761252" y="2048327"/>
                  <a:pt x="808640" y="2042977"/>
                </a:cubicBezTo>
                <a:cubicBezTo>
                  <a:pt x="861758" y="2037246"/>
                  <a:pt x="914114" y="2012787"/>
                  <a:pt x="969908" y="2026162"/>
                </a:cubicBezTo>
                <a:cubicBezTo>
                  <a:pt x="1014621" y="2036864"/>
                  <a:pt x="1221748" y="2140427"/>
                  <a:pt x="1251176" y="2021577"/>
                </a:cubicBezTo>
                <a:cubicBezTo>
                  <a:pt x="1252704" y="2015846"/>
                  <a:pt x="1336395" y="2029221"/>
                  <a:pt x="1381491" y="2035718"/>
                </a:cubicBezTo>
                <a:cubicBezTo>
                  <a:pt x="1421235" y="2041068"/>
                  <a:pt x="1465947" y="2064761"/>
                  <a:pt x="1492697" y="2017374"/>
                </a:cubicBezTo>
                <a:cubicBezTo>
                  <a:pt x="1508366" y="1989477"/>
                  <a:pt x="1443782" y="1935593"/>
                  <a:pt x="1386076" y="1931006"/>
                </a:cubicBezTo>
                <a:cubicBezTo>
                  <a:pt x="1336013" y="1926802"/>
                  <a:pt x="1283658" y="1920687"/>
                  <a:pt x="1235889" y="1932153"/>
                </a:cubicBezTo>
                <a:cubicBezTo>
                  <a:pt x="1177038" y="1945911"/>
                  <a:pt x="1145320" y="1923746"/>
                  <a:pt x="1128886" y="1875977"/>
                </a:cubicBezTo>
                <a:cubicBezTo>
                  <a:pt x="1110542" y="1823240"/>
                  <a:pt x="1075383" y="1798781"/>
                  <a:pt x="1026851" y="1774322"/>
                </a:cubicBezTo>
                <a:cubicBezTo>
                  <a:pt x="909146" y="1715090"/>
                  <a:pt x="796030" y="1646684"/>
                  <a:pt x="666861" y="1612290"/>
                </a:cubicBezTo>
                <a:cubicBezTo>
                  <a:pt x="641255" y="1605409"/>
                  <a:pt x="612977" y="1596238"/>
                  <a:pt x="601130" y="1550762"/>
                </a:cubicBezTo>
                <a:cubicBezTo>
                  <a:pt x="950802" y="1618785"/>
                  <a:pt x="1269520" y="1796106"/>
                  <a:pt x="1630272" y="1785787"/>
                </a:cubicBezTo>
                <a:cubicBezTo>
                  <a:pt x="1531678" y="1729610"/>
                  <a:pt x="1417413" y="1726553"/>
                  <a:pt x="1312320" y="1687191"/>
                </a:cubicBezTo>
                <a:cubicBezTo>
                  <a:pt x="1386841" y="1657765"/>
                  <a:pt x="1456775" y="1688337"/>
                  <a:pt x="1527473" y="1705153"/>
                </a:cubicBezTo>
                <a:cubicBezTo>
                  <a:pt x="1586707" y="1718909"/>
                  <a:pt x="1640210" y="1721203"/>
                  <a:pt x="1646706" y="1639040"/>
                </a:cubicBezTo>
                <a:cubicBezTo>
                  <a:pt x="1644413" y="1633690"/>
                  <a:pt x="1644794" y="1626812"/>
                  <a:pt x="1645178" y="1620315"/>
                </a:cubicBezTo>
                <a:cubicBezTo>
                  <a:pt x="1625304" y="1586303"/>
                  <a:pt x="1594350" y="1568725"/>
                  <a:pt x="1557663" y="1558787"/>
                </a:cubicBezTo>
                <a:cubicBezTo>
                  <a:pt x="1535498" y="1552672"/>
                  <a:pt x="1506073" y="1543500"/>
                  <a:pt x="1506454" y="1519044"/>
                </a:cubicBezTo>
                <a:cubicBezTo>
                  <a:pt x="1507601" y="1428472"/>
                  <a:pt x="1436904" y="1402104"/>
                  <a:pt x="1366204" y="1375735"/>
                </a:cubicBezTo>
                <a:cubicBezTo>
                  <a:pt x="1405566" y="1330641"/>
                  <a:pt x="1436520" y="1363888"/>
                  <a:pt x="1466329" y="1360450"/>
                </a:cubicBezTo>
                <a:cubicBezTo>
                  <a:pt x="1485819" y="1358157"/>
                  <a:pt x="1503397" y="1353953"/>
                  <a:pt x="1503397" y="1330641"/>
                </a:cubicBezTo>
                <a:cubicBezTo>
                  <a:pt x="1503779" y="1311151"/>
                  <a:pt x="1494607" y="1288985"/>
                  <a:pt x="1475501" y="1288604"/>
                </a:cubicBezTo>
                <a:cubicBezTo>
                  <a:pt x="1355885" y="1285163"/>
                  <a:pt x="1289773" y="1159817"/>
                  <a:pt x="1165573" y="1159435"/>
                </a:cubicBezTo>
                <a:cubicBezTo>
                  <a:pt x="1091435" y="1159435"/>
                  <a:pt x="1204170" y="1088738"/>
                  <a:pt x="1141498" y="1059311"/>
                </a:cubicBezTo>
                <a:cubicBezTo>
                  <a:pt x="1127739" y="1052814"/>
                  <a:pt x="1177420" y="1042879"/>
                  <a:pt x="1199585" y="1044407"/>
                </a:cubicBezTo>
                <a:cubicBezTo>
                  <a:pt x="1221367" y="1045935"/>
                  <a:pt x="1240857" y="1064661"/>
                  <a:pt x="1267226" y="1051286"/>
                </a:cubicBezTo>
                <a:cubicBezTo>
                  <a:pt x="1281748" y="1003517"/>
                  <a:pt x="1244298" y="985938"/>
                  <a:pt x="1213342" y="972561"/>
                </a:cubicBezTo>
                <a:cubicBezTo>
                  <a:pt x="1141879" y="941607"/>
                  <a:pt x="1072327" y="904157"/>
                  <a:pt x="993986" y="893073"/>
                </a:cubicBezTo>
                <a:cubicBezTo>
                  <a:pt x="966089" y="889252"/>
                  <a:pt x="1034111" y="838042"/>
                  <a:pt x="1047486" y="820083"/>
                </a:cubicBezTo>
                <a:cubicBezTo>
                  <a:pt x="732209" y="631299"/>
                  <a:pt x="353112" y="640852"/>
                  <a:pt x="0" y="488371"/>
                </a:cubicBezTo>
                <a:cubicBezTo>
                  <a:pt x="77960" y="458564"/>
                  <a:pt x="135284" y="480346"/>
                  <a:pt x="188403" y="484933"/>
                </a:cubicBezTo>
                <a:cubicBezTo>
                  <a:pt x="321009" y="496396"/>
                  <a:pt x="452090" y="520090"/>
                  <a:pt x="584315" y="534230"/>
                </a:cubicBezTo>
                <a:cubicBezTo>
                  <a:pt x="649281" y="541108"/>
                  <a:pt x="709662" y="567096"/>
                  <a:pt x="782271" y="525824"/>
                </a:cubicBezTo>
                <a:cubicBezTo>
                  <a:pt x="830805" y="498308"/>
                  <a:pt x="908383" y="528115"/>
                  <a:pt x="967998" y="552574"/>
                </a:cubicBezTo>
                <a:cubicBezTo>
                  <a:pt x="1017296" y="572827"/>
                  <a:pt x="1064301" y="578177"/>
                  <a:pt x="1129651" y="552574"/>
                </a:cubicBezTo>
                <a:cubicBezTo>
                  <a:pt x="1070417" y="536905"/>
                  <a:pt x="1024939" y="523149"/>
                  <a:pt x="978317" y="513593"/>
                </a:cubicBezTo>
                <a:cubicBezTo>
                  <a:pt x="941248" y="505952"/>
                  <a:pt x="1029526" y="474996"/>
                  <a:pt x="1074620" y="478818"/>
                </a:cubicBezTo>
                <a:cubicBezTo>
                  <a:pt x="1137676" y="484168"/>
                  <a:pt x="1102136" y="464296"/>
                  <a:pt x="1091435" y="436781"/>
                </a:cubicBezTo>
                <a:cubicBezTo>
                  <a:pt x="1079970" y="407355"/>
                  <a:pt x="1113982" y="398184"/>
                  <a:pt x="1135383" y="404296"/>
                </a:cubicBezTo>
                <a:cubicBezTo>
                  <a:pt x="1217545" y="428374"/>
                  <a:pt x="1299326" y="385955"/>
                  <a:pt x="1384166" y="420349"/>
                </a:cubicBezTo>
                <a:cubicBezTo>
                  <a:pt x="1362764" y="335509"/>
                  <a:pt x="1316523" y="298440"/>
                  <a:pt x="1219839" y="286593"/>
                </a:cubicBezTo>
                <a:cubicBezTo>
                  <a:pt x="1183533" y="282009"/>
                  <a:pt x="1145701" y="288887"/>
                  <a:pt x="1114364" y="264428"/>
                </a:cubicBezTo>
                <a:cubicBezTo>
                  <a:pt x="1096402" y="250290"/>
                  <a:pt x="1076148" y="233474"/>
                  <a:pt x="1090289" y="207487"/>
                </a:cubicBezTo>
                <a:cubicBezTo>
                  <a:pt x="1100223" y="189144"/>
                  <a:pt x="1121626" y="189144"/>
                  <a:pt x="1139204" y="195259"/>
                </a:cubicBezTo>
                <a:cubicBezTo>
                  <a:pt x="1217929" y="222393"/>
                  <a:pt x="1300091" y="232328"/>
                  <a:pt x="1382254" y="242265"/>
                </a:cubicBezTo>
                <a:cubicBezTo>
                  <a:pt x="1394866" y="243793"/>
                  <a:pt x="1409004" y="248762"/>
                  <a:pt x="1423145" y="223537"/>
                </a:cubicBezTo>
                <a:cubicBezTo>
                  <a:pt x="1269520" y="182647"/>
                  <a:pt x="1123536" y="124559"/>
                  <a:pt x="965705" y="102013"/>
                </a:cubicBezTo>
                <a:cubicBezTo>
                  <a:pt x="967998" y="91312"/>
                  <a:pt x="970292" y="80612"/>
                  <a:pt x="972586" y="69912"/>
                </a:cubicBezTo>
                <a:cubicBezTo>
                  <a:pt x="1096020" y="85197"/>
                  <a:pt x="1219457" y="100484"/>
                  <a:pt x="1375376" y="119593"/>
                </a:cubicBezTo>
                <a:cubicBezTo>
                  <a:pt x="1279454" y="58828"/>
                  <a:pt x="1188885" y="79084"/>
                  <a:pt x="1117804" y="25200"/>
                </a:cubicBezTo>
                <a:cubicBezTo>
                  <a:pt x="1131179" y="4755"/>
                  <a:pt x="1147325" y="-405"/>
                  <a:pt x="1164045" y="25"/>
                </a:cubicBezTo>
                <a:close/>
              </a:path>
            </a:pathLst>
          </a:custGeom>
          <a:solidFill>
            <a:srgbClr val="f07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769040" y="2242440"/>
            <a:ext cx="3731400" cy="2372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indent="0">
              <a:lnSpc>
                <a:spcPct val="90000"/>
              </a:lnSpc>
              <a:buNone/>
            </a:pPr>
            <a:r>
              <a:rPr b="1" i="1" lang="ru-RU" sz="4000" spc="-1" strike="noStrike">
                <a:solidFill>
                  <a:srgbClr val="ffffff"/>
                </a:solidFill>
                <a:latin typeface="Times New Roman"/>
              </a:rPr>
              <a:t>Должность</a:t>
            </a:r>
            <a:endParaRPr b="0" lang="ru-RU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entury Gothic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entury Gothic"/>
              </a:rPr>
              <a:t>&lt;дата/время&gt;</a:t>
            </a:r>
            <a:endParaRPr b="0" lang="ru-RU" sz="1200" spc="-1" strike="noStrike">
              <a:latin typeface="Times New Roman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entury Gothic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entury Gothic"/>
              </a:rPr>
              <a:t>&lt;нижний колонтитул&gt;</a:t>
            </a:r>
            <a:endParaRPr b="0" lang="ru-RU" sz="1200" spc="-1" strike="noStrike">
              <a:latin typeface="Times New Roman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entury Gothic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831AD2A-3537-4A9F-970E-52DAE04BED3B}" type="slidenum">
              <a:rPr b="0" lang="ru-RU" sz="1200" spc="-1" strike="noStrike">
                <a:solidFill>
                  <a:srgbClr val="8b8b8b"/>
                </a:solidFill>
                <a:latin typeface="Century Gothic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6735600" y="712800"/>
            <a:ext cx="4617720" cy="5432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Щелкните, чтобы изменить стили текста образца слайда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body"/>
          </p:nvPr>
        </p:nvSpPr>
        <p:spPr>
          <a:xfrm>
            <a:off x="4726800" y="3803040"/>
            <a:ext cx="4227840" cy="3054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Вставка рисунка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726440" y="0"/>
            <a:ext cx="4228200" cy="369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Вставка рисунка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title"/>
          </p:nvPr>
        </p:nvSpPr>
        <p:spPr>
          <a:xfrm>
            <a:off x="838080" y="365040"/>
            <a:ext cx="3200040" cy="2103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indent="0">
              <a:lnSpc>
                <a:spcPct val="90000"/>
              </a:lnSpc>
              <a:buNone/>
            </a:pPr>
            <a:r>
              <a:rPr b="1" i="1" lang="ru-RU" sz="4000" spc="-1" strike="noStrike">
                <a:solidFill>
                  <a:srgbClr val="000000"/>
                </a:solidFill>
                <a:latin typeface="Times New Roman"/>
              </a:rPr>
              <a:t>Образец заголовка</a:t>
            </a:r>
            <a:endParaRPr b="0" lang="ru-RU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838080" y="2643120"/>
            <a:ext cx="3815640" cy="35287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Century Gothic"/>
              </a:rPr>
              <a:t>Щелкните, чтобы изменить стили текста образца слайда</a:t>
            </a:r>
            <a:endParaRPr b="0" lang="ru-RU" sz="2000" spc="-1" strike="noStrike">
              <a:solidFill>
                <a:srgbClr val="000000"/>
              </a:solidFill>
              <a:latin typeface="Century Gothic"/>
            </a:endParaRPr>
          </a:p>
          <a:p>
            <a:pPr lvl="1" marL="228600" indent="-2286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Второй уровень</a:t>
            </a:r>
            <a:endParaRPr b="0" lang="ru-RU" sz="2400" spc="-1" strike="noStrike">
              <a:solidFill>
                <a:srgbClr val="000000"/>
              </a:solidFill>
              <a:latin typeface="Century Gothic"/>
            </a:endParaRPr>
          </a:p>
          <a:p>
            <a:pPr lvl="2" marL="457200" indent="-2286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Century Gothic"/>
              </a:rPr>
              <a:t>Третий уровень</a:t>
            </a:r>
            <a:endParaRPr b="0" lang="ru-RU" sz="2000" spc="-1" strike="noStrike">
              <a:solidFill>
                <a:srgbClr val="000000"/>
              </a:solidFill>
              <a:latin typeface="Century Gothic"/>
            </a:endParaRPr>
          </a:p>
          <a:p>
            <a:pPr lvl="3" marL="685800" indent="-2286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ftr" idx="4"/>
          </p:nvPr>
        </p:nvSpPr>
        <p:spPr>
          <a:xfrm>
            <a:off x="8380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entury Gothic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entury Gothic"/>
              </a:rPr>
              <a:t>&lt;нижний колонтитул&gt;</a:t>
            </a:r>
            <a:endParaRPr b="0" lang="ru-RU" sz="1200" spc="-1" strike="noStrike">
              <a:latin typeface="Times New Roman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 type="body"/>
          </p:nvPr>
        </p:nvSpPr>
        <p:spPr>
          <a:xfrm>
            <a:off x="9082080" y="0"/>
            <a:ext cx="3108960" cy="369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Вставка рисунка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 type="body"/>
          </p:nvPr>
        </p:nvSpPr>
        <p:spPr>
          <a:xfrm>
            <a:off x="9081720" y="3803040"/>
            <a:ext cx="3108960" cy="3054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Вставка рисунка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Полилиния: фигура 6"/>
          <p:cNvSpPr/>
          <p:nvPr/>
        </p:nvSpPr>
        <p:spPr>
          <a:xfrm flipH="1">
            <a:off x="0" y="315000"/>
            <a:ext cx="3021120" cy="1434960"/>
          </a:xfrm>
          <a:custGeom>
            <a:avLst/>
            <a:gdLst>
              <a:gd name="textAreaLeft" fmla="*/ 360 w 3021120"/>
              <a:gd name="textAreaRight" fmla="*/ 3021840 w 3021120"/>
              <a:gd name="textAreaTop" fmla="*/ 0 h 1434960"/>
              <a:gd name="textAreaBottom" fmla="*/ 1435320 h 1434960"/>
            </a:gdLst>
            <a:ahLst/>
            <a:rect l="textAreaLeft" t="textAreaTop" r="textAreaRight" b="textAreaBottom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indent="0">
              <a:lnSpc>
                <a:spcPct val="90000"/>
              </a:lnSpc>
              <a:buNone/>
            </a:pPr>
            <a:r>
              <a:rPr b="1" i="1" lang="ru-RU" sz="4000" spc="-1" strike="noStrike">
                <a:solidFill>
                  <a:srgbClr val="000000"/>
                </a:solidFill>
                <a:latin typeface="Times New Roman"/>
              </a:rPr>
              <a:t>Образец заголовка</a:t>
            </a:r>
            <a:endParaRPr b="0" lang="ru-RU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838080" y="2011680"/>
            <a:ext cx="10515240" cy="41601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entury Gothic"/>
              </a:rPr>
              <a:t>Щелкните, чтобы изменить стили текста образца слайда</a:t>
            </a: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  <a:p>
            <a:pPr lvl="1" marL="685800" indent="-2286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Второй уровень</a:t>
            </a:r>
            <a:endParaRPr b="0" lang="ru-RU" sz="2400" spc="-1" strike="noStrike">
              <a:solidFill>
                <a:srgbClr val="000000"/>
              </a:solidFill>
              <a:latin typeface="Century Gothic"/>
            </a:endParaRPr>
          </a:p>
          <a:p>
            <a:pPr lvl="2" marL="1143000" indent="-2286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entury Gothic"/>
              </a:rPr>
              <a:t>Третий уровень</a:t>
            </a:r>
            <a:endParaRPr b="0" lang="ru-RU" sz="2000" spc="-1" strike="noStrike">
              <a:solidFill>
                <a:srgbClr val="000000"/>
              </a:solidFill>
              <a:latin typeface="Century Gothic"/>
            </a:endParaRPr>
          </a:p>
          <a:p>
            <a:pPr lvl="3" marL="1600200" indent="-2286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lvl="4" marL="2057400" indent="-2286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Пятый уровень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dt" idx="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entury Gothic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entury Gothic"/>
              </a:rPr>
              <a:t>&lt;дата/время&gt;</a:t>
            </a:r>
            <a:endParaRPr b="0" lang="ru-RU" sz="1200" spc="-1" strike="noStrike">
              <a:latin typeface="Times New Roman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ftr" idx="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entury Gothic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entury Gothic"/>
              </a:rPr>
              <a:t>&lt;нижний колонтитул&gt;</a:t>
            </a:r>
            <a:endParaRPr b="0" lang="ru-RU" sz="1200" spc="-1" strike="noStrike">
              <a:latin typeface="Times New Roman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 type="sldNum" idx="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entury Gothic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2C7E495-29DA-4DC2-B0B2-DBE17E079931}" type="slidenum">
              <a:rPr b="0" lang="ru-RU" sz="1200" spc="-1" strike="noStrike">
                <a:solidFill>
                  <a:srgbClr val="8b8b8b"/>
                </a:solidFill>
                <a:latin typeface="Century Gothic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Полилиния: Фигура 9"/>
          <p:cNvSpPr/>
          <p:nvPr/>
        </p:nvSpPr>
        <p:spPr>
          <a:xfrm flipH="1">
            <a:off x="0" y="315000"/>
            <a:ext cx="3021120" cy="1434960"/>
          </a:xfrm>
          <a:custGeom>
            <a:avLst/>
            <a:gdLst>
              <a:gd name="textAreaLeft" fmla="*/ 360 w 3021120"/>
              <a:gd name="textAreaRight" fmla="*/ 3021840 w 3021120"/>
              <a:gd name="textAreaTop" fmla="*/ 0 h 1434960"/>
              <a:gd name="textAreaBottom" fmla="*/ 1435320 h 1434960"/>
            </a:gdLst>
            <a:ahLst/>
            <a:rect l="textAreaLeft" t="textAreaTop" r="textAreaRight" b="textAreaBottom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indent="0">
              <a:lnSpc>
                <a:spcPct val="90000"/>
              </a:lnSpc>
              <a:buNone/>
            </a:pPr>
            <a:r>
              <a:rPr b="1" i="1" lang="ru-RU" sz="4000" spc="-1" strike="noStrike">
                <a:solidFill>
                  <a:srgbClr val="000000"/>
                </a:solidFill>
                <a:latin typeface="Times New Roman"/>
              </a:rPr>
              <a:t>Образец заголовка</a:t>
            </a:r>
            <a:endParaRPr b="0" lang="ru-RU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839880" y="2011680"/>
            <a:ext cx="3108600" cy="9507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66000"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800" spc="-1" strike="noStrike">
                <a:solidFill>
                  <a:srgbClr val="000000"/>
                </a:solidFill>
                <a:latin typeface="Century Gothic"/>
              </a:rPr>
              <a:t>Щелкните, чтобы изменить стили текста образца слайда</a:t>
            </a: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839880" y="3127320"/>
            <a:ext cx="3108600" cy="30628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9000"/>
          </a:bodyPr>
          <a:p>
            <a:pPr marL="228600" indent="-2286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Щелкните, чтобы изменить стили текста образца слайда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lvl="1" marL="685800" indent="-2286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Второй уровень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lvl="2" marL="1143000" indent="-2286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Третий уровень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lvl="3" marL="1600200" indent="-2286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lvl="4" marL="2057400" indent="-2286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Пятый уровень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4541400" y="2011680"/>
            <a:ext cx="3108600" cy="9507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66000"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800" spc="-1" strike="noStrike">
                <a:solidFill>
                  <a:srgbClr val="000000"/>
                </a:solidFill>
                <a:latin typeface="Century Gothic"/>
              </a:rPr>
              <a:t>Щелкните, чтобы изменить стили текста образца слайда</a:t>
            </a: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71" name="PlaceHolder 5"/>
          <p:cNvSpPr>
            <a:spLocks noGrp="1"/>
          </p:cNvSpPr>
          <p:nvPr>
            <p:ph type="body"/>
          </p:nvPr>
        </p:nvSpPr>
        <p:spPr>
          <a:xfrm>
            <a:off x="4541400" y="3127320"/>
            <a:ext cx="3108600" cy="30628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9000"/>
          </a:bodyPr>
          <a:p>
            <a:pPr marL="228600" indent="-2286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Щелкните, чтобы изменить стили текста образца слайда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lvl="1" marL="685800" indent="-2286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Второй уровень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lvl="2" marL="1143000" indent="-2286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Третий уровень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lvl="3" marL="1600200" indent="-2286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lvl="4" marL="2057400" indent="-2286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Пятый уровень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72" name="PlaceHolder 6"/>
          <p:cNvSpPr>
            <a:spLocks noGrp="1"/>
          </p:cNvSpPr>
          <p:nvPr>
            <p:ph type="dt" idx="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entury Gothic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entury Gothic"/>
              </a:rPr>
              <a:t>&lt;дата/время&gt;</a:t>
            </a:r>
            <a:endParaRPr b="0" lang="ru-RU" sz="1200" spc="-1" strike="noStrike">
              <a:latin typeface="Times New Roman"/>
            </a:endParaRPr>
          </a:p>
        </p:txBody>
      </p:sp>
      <p:sp>
        <p:nvSpPr>
          <p:cNvPr id="173" name="PlaceHolder 7"/>
          <p:cNvSpPr>
            <a:spLocks noGrp="1"/>
          </p:cNvSpPr>
          <p:nvPr>
            <p:ph type="ftr" idx="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entury Gothic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entury Gothic"/>
              </a:rPr>
              <a:t>&lt;нижний колонтитул&gt;</a:t>
            </a:r>
            <a:endParaRPr b="0" lang="ru-RU" sz="1200" spc="-1" strike="noStrike">
              <a:latin typeface="Times New Roman"/>
            </a:endParaRPr>
          </a:p>
        </p:txBody>
      </p:sp>
      <p:sp>
        <p:nvSpPr>
          <p:cNvPr id="174" name="PlaceHolder 8"/>
          <p:cNvSpPr>
            <a:spLocks noGrp="1"/>
          </p:cNvSpPr>
          <p:nvPr>
            <p:ph type="sldNum" idx="1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entury Gothic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505D07D-2879-46B4-8297-5709615D47E0}" type="slidenum">
              <a:rPr b="0" lang="ru-RU" sz="1200" spc="-1" strike="noStrike">
                <a:solidFill>
                  <a:srgbClr val="8b8b8b"/>
                </a:solidFill>
                <a:latin typeface="Century Gothic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75" name="PlaceHolder 9"/>
          <p:cNvSpPr>
            <a:spLocks noGrp="1"/>
          </p:cNvSpPr>
          <p:nvPr>
            <p:ph type="body"/>
          </p:nvPr>
        </p:nvSpPr>
        <p:spPr>
          <a:xfrm>
            <a:off x="8243280" y="2011680"/>
            <a:ext cx="3108600" cy="9507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66000"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800" spc="-1" strike="noStrike">
                <a:solidFill>
                  <a:srgbClr val="000000"/>
                </a:solidFill>
                <a:latin typeface="Century Gothic"/>
              </a:rPr>
              <a:t>Щелкните, чтобы изменить стили текста образца слайда</a:t>
            </a: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76" name="PlaceHolder 10"/>
          <p:cNvSpPr>
            <a:spLocks noGrp="1"/>
          </p:cNvSpPr>
          <p:nvPr>
            <p:ph type="body"/>
          </p:nvPr>
        </p:nvSpPr>
        <p:spPr>
          <a:xfrm>
            <a:off x="8243280" y="3127320"/>
            <a:ext cx="3108600" cy="30628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9000"/>
          </a:bodyPr>
          <a:p>
            <a:pPr marL="228600" indent="-2286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Щелкните, чтобы изменить стили текста образца слайда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lvl="1" marL="685800" indent="-2286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Второй уровень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lvl="2" marL="1143000" indent="-2286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Третий уровень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lvl="3" marL="1600200" indent="-2286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lvl="4" marL="2057400" indent="-2286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Пятый уровень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Графический объект 1"/>
          <p:cNvSpPr/>
          <p:nvPr/>
        </p:nvSpPr>
        <p:spPr>
          <a:xfrm flipV="1" rot="10800000">
            <a:off x="1969920" y="181440"/>
            <a:ext cx="8252280" cy="6021720"/>
          </a:xfrm>
          <a:custGeom>
            <a:avLst/>
            <a:gdLst>
              <a:gd name="textAreaLeft" fmla="*/ 0 w 8252280"/>
              <a:gd name="textAreaRight" fmla="*/ 8252640 w 8252280"/>
              <a:gd name="textAreaTop" fmla="*/ -360 h 6021720"/>
              <a:gd name="textAreaBottom" fmla="*/ 6021720 h 6021720"/>
            </a:gdLst>
            <a:ahLst/>
            <a:rect l="textAreaLeft" t="textAreaTop" r="textAreaRight" b="textAreaBottom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3328560" y="2002680"/>
            <a:ext cx="5540760" cy="21484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 indent="0" algn="ctr">
              <a:lnSpc>
                <a:spcPct val="90000"/>
              </a:lnSpc>
              <a:buNone/>
            </a:pPr>
            <a:r>
              <a:rPr b="0" i="1" lang="ru-RU" sz="3600" spc="-1" strike="noStrike">
                <a:solidFill>
                  <a:srgbClr val="ffffff"/>
                </a:solidFill>
                <a:latin typeface="Century Gothic"/>
              </a:rPr>
              <a:t>Образец заголовка</a:t>
            </a:r>
            <a:endParaRPr b="0" lang="ru-RU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dt" idx="1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entury Gothic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entury Gothic"/>
              </a:rPr>
              <a:t>&lt;дата/время&gt;</a:t>
            </a:r>
            <a:endParaRPr b="0" lang="ru-RU" sz="1200" spc="-1" strike="noStrike">
              <a:latin typeface="Times New Roman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ftr" idx="1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entury Gothic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entury Gothic"/>
              </a:rPr>
              <a:t>&lt;нижний колонтитул&gt;</a:t>
            </a:r>
            <a:endParaRPr b="0" lang="ru-RU" sz="1200" spc="-1" strike="noStrike">
              <a:latin typeface="Times New Roman"/>
            </a:endParaRPr>
          </a:p>
        </p:txBody>
      </p:sp>
      <p:sp>
        <p:nvSpPr>
          <p:cNvPr id="217" name="PlaceHolder 4"/>
          <p:cNvSpPr>
            <a:spLocks noGrp="1"/>
          </p:cNvSpPr>
          <p:nvPr>
            <p:ph type="sldNum" idx="1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entury Gothic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7E1EC58-A592-4A4E-9F98-1AC302B16BD2}" type="slidenum">
              <a:rPr b="0" lang="ru-RU" sz="1200" spc="-1" strike="noStrike">
                <a:solidFill>
                  <a:srgbClr val="8b8b8b"/>
                </a:solidFill>
                <a:latin typeface="Century Gothic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18" name="PlaceHolder 5"/>
          <p:cNvSpPr>
            <a:spLocks noGrp="1"/>
          </p:cNvSpPr>
          <p:nvPr>
            <p:ph type="body"/>
          </p:nvPr>
        </p:nvSpPr>
        <p:spPr>
          <a:xfrm>
            <a:off x="3877200" y="4297680"/>
            <a:ext cx="4434480" cy="1188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 algn="ctr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</a:rPr>
              <a:t>Щелкните, чтобы изменить стили текста образца слайда</a:t>
            </a:r>
            <a:endParaRPr b="0" lang="ru-RU" sz="24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6104880" cy="4190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Вставка рисунка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462600" y="4304520"/>
            <a:ext cx="5413680" cy="2553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Вставка рисунка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title"/>
          </p:nvPr>
        </p:nvSpPr>
        <p:spPr>
          <a:xfrm>
            <a:off x="6739200" y="365760"/>
            <a:ext cx="4617360" cy="25783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 indent="0">
              <a:lnSpc>
                <a:spcPct val="90000"/>
              </a:lnSpc>
              <a:buNone/>
            </a:pPr>
            <a:r>
              <a:rPr b="1" i="1" lang="ru-RU" sz="4000" spc="-1" strike="noStrike">
                <a:solidFill>
                  <a:srgbClr val="000000"/>
                </a:solidFill>
                <a:latin typeface="Times New Roman"/>
              </a:rPr>
              <a:t>Образец заголовка</a:t>
            </a:r>
            <a:endParaRPr b="0" lang="ru-RU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 type="body"/>
          </p:nvPr>
        </p:nvSpPr>
        <p:spPr>
          <a:xfrm>
            <a:off x="6739200" y="3127320"/>
            <a:ext cx="4617360" cy="30538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Щелкните, чтобы изменить стили текста образца слайда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lvl="1" marL="228600" indent="-2286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Второй уровень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lvl="2" marL="457200" indent="-2286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Третий уровень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lvl="3" marL="685800" indent="-2286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59" name="PlaceHolder 5"/>
          <p:cNvSpPr>
            <a:spLocks noGrp="1"/>
          </p:cNvSpPr>
          <p:nvPr>
            <p:ph type="ftr" idx="14"/>
          </p:nvPr>
        </p:nvSpPr>
        <p:spPr>
          <a:xfrm>
            <a:off x="673920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entury Gothic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entury Gothic"/>
              </a:rPr>
              <a:t>&lt;нижний колонтитул&gt;</a:t>
            </a:r>
            <a:endParaRPr b="0" lang="ru-RU" sz="1200" spc="-1" strike="noStrike">
              <a:latin typeface="Times New Roman"/>
            </a:endParaRPr>
          </a:p>
        </p:txBody>
      </p:sp>
      <p:sp>
        <p:nvSpPr>
          <p:cNvPr id="260" name="PlaceHolder 6"/>
          <p:cNvSpPr>
            <a:spLocks noGrp="1"/>
          </p:cNvSpPr>
          <p:nvPr>
            <p:ph type="sldNum" idx="1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entury Gothic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7C36065-C73B-40F4-B902-01973C1647F7}" type="slidenum">
              <a:rPr b="0" lang="ru-RU" sz="1200" spc="-1" strike="noStrike">
                <a:solidFill>
                  <a:srgbClr val="8b8b8b"/>
                </a:solidFill>
                <a:latin typeface="Century Gothic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body"/>
          </p:nvPr>
        </p:nvSpPr>
        <p:spPr>
          <a:xfrm>
            <a:off x="-9000" y="0"/>
            <a:ext cx="6104880" cy="6240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Вставка рисунка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6355440" y="211320"/>
            <a:ext cx="4941000" cy="3876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Вставка рисунка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 type="title"/>
          </p:nvPr>
        </p:nvSpPr>
        <p:spPr>
          <a:xfrm>
            <a:off x="5248800" y="4224600"/>
            <a:ext cx="6107760" cy="1462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 indent="0" algn="r">
              <a:lnSpc>
                <a:spcPct val="90000"/>
              </a:lnSpc>
              <a:buNone/>
            </a:pPr>
            <a:r>
              <a:rPr b="1" i="1" lang="ru-RU" sz="4800" spc="-1" strike="noStrike">
                <a:solidFill>
                  <a:srgbClr val="000000"/>
                </a:solidFill>
                <a:latin typeface="Times New Roman"/>
              </a:rPr>
              <a:t>Заголовок</a:t>
            </a:r>
            <a:endParaRPr b="0" lang="ru-RU" sz="4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Полилиния: Фигура 9"/>
          <p:cNvSpPr/>
          <p:nvPr/>
        </p:nvSpPr>
        <p:spPr>
          <a:xfrm flipH="1">
            <a:off x="0" y="315000"/>
            <a:ext cx="3021120" cy="1434960"/>
          </a:xfrm>
          <a:custGeom>
            <a:avLst/>
            <a:gdLst>
              <a:gd name="textAreaLeft" fmla="*/ 360 w 3021120"/>
              <a:gd name="textAreaRight" fmla="*/ 3021840 w 3021120"/>
              <a:gd name="textAreaTop" fmla="*/ 0 h 1434960"/>
              <a:gd name="textAreaBottom" fmla="*/ 1435320 h 1434960"/>
            </a:gdLst>
            <a:ahLst/>
            <a:rect l="textAreaLeft" t="textAreaTop" r="textAreaRight" b="textAreaBottom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indent="0">
              <a:lnSpc>
                <a:spcPct val="90000"/>
              </a:lnSpc>
              <a:buNone/>
            </a:pPr>
            <a:r>
              <a:rPr b="1" i="1" lang="ru-RU" sz="4000" spc="-1" strike="noStrike">
                <a:solidFill>
                  <a:srgbClr val="000000"/>
                </a:solidFill>
                <a:latin typeface="Times New Roman"/>
              </a:rPr>
              <a:t>Образец заголовка</a:t>
            </a:r>
            <a:endParaRPr b="0" lang="ru-RU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839880" y="2011680"/>
            <a:ext cx="4937400" cy="9507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87000"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800" spc="-1" strike="noStrike">
                <a:solidFill>
                  <a:srgbClr val="000000"/>
                </a:solidFill>
                <a:latin typeface="Century Gothic"/>
              </a:rPr>
              <a:t>Щелкните, чтобы изменить стили текста образца слайда</a:t>
            </a: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 type="body"/>
          </p:nvPr>
        </p:nvSpPr>
        <p:spPr>
          <a:xfrm>
            <a:off x="839880" y="3127320"/>
            <a:ext cx="4937400" cy="30628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28600" indent="-2286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Щелкните, чтобы изменить стили текста образца слайда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lvl="1" marL="685800" indent="-2286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Второй уровень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lvl="2" marL="1143000" indent="-2286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Третий уровень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lvl="3" marL="1600200" indent="-2286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lvl="4" marL="2057400" indent="-2286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Пятый уровень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40" name="PlaceHolder 4"/>
          <p:cNvSpPr>
            <a:spLocks noGrp="1"/>
          </p:cNvSpPr>
          <p:nvPr>
            <p:ph type="body"/>
          </p:nvPr>
        </p:nvSpPr>
        <p:spPr>
          <a:xfrm>
            <a:off x="6419160" y="2011680"/>
            <a:ext cx="4937400" cy="9507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87000"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2800" spc="-1" strike="noStrike">
                <a:solidFill>
                  <a:srgbClr val="000000"/>
                </a:solidFill>
                <a:latin typeface="Century Gothic"/>
              </a:rPr>
              <a:t>Щелкните, чтобы изменить стили текста образца слайда</a:t>
            </a: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41" name="PlaceHolder 5"/>
          <p:cNvSpPr>
            <a:spLocks noGrp="1"/>
          </p:cNvSpPr>
          <p:nvPr>
            <p:ph type="body"/>
          </p:nvPr>
        </p:nvSpPr>
        <p:spPr>
          <a:xfrm>
            <a:off x="6419160" y="3127320"/>
            <a:ext cx="4937400" cy="30628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28600" indent="-2286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Щелкните, чтобы изменить стили текста образца слайда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lvl="1" marL="685800" indent="-2286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Второй уровень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lvl="2" marL="1143000" indent="-2286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Третий уровень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lvl="3" marL="1600200" indent="-2286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lvl="4" marL="2057400" indent="-2286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Пятый уровень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42" name="PlaceHolder 6"/>
          <p:cNvSpPr>
            <a:spLocks noGrp="1"/>
          </p:cNvSpPr>
          <p:nvPr>
            <p:ph type="dt" idx="1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entury Gothic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entury Gothic"/>
              </a:rPr>
              <a:t>&lt;дата/время&gt;</a:t>
            </a:r>
            <a:endParaRPr b="0" lang="ru-RU" sz="1200" spc="-1" strike="noStrike">
              <a:latin typeface="Times New Roman"/>
            </a:endParaRPr>
          </a:p>
        </p:txBody>
      </p:sp>
      <p:sp>
        <p:nvSpPr>
          <p:cNvPr id="343" name="PlaceHolder 7"/>
          <p:cNvSpPr>
            <a:spLocks noGrp="1"/>
          </p:cNvSpPr>
          <p:nvPr>
            <p:ph type="ftr" idx="1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entury Gothic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entury Gothic"/>
              </a:rPr>
              <a:t>&lt;нижний колонтитул&gt;</a:t>
            </a:r>
            <a:endParaRPr b="0" lang="ru-RU" sz="1200" spc="-1" strike="noStrike">
              <a:latin typeface="Times New Roman"/>
            </a:endParaRPr>
          </a:p>
        </p:txBody>
      </p:sp>
      <p:sp>
        <p:nvSpPr>
          <p:cNvPr id="344" name="PlaceHolder 8"/>
          <p:cNvSpPr>
            <a:spLocks noGrp="1"/>
          </p:cNvSpPr>
          <p:nvPr>
            <p:ph type="sldNum" idx="1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entury Gothic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9ED15B5-A03E-417E-95DA-1C04D21862F3}" type="slidenum">
              <a:rPr b="0" lang="ru-RU" sz="1200" spc="-1" strike="noStrike">
                <a:solidFill>
                  <a:srgbClr val="8b8b8b"/>
                </a:solidFill>
                <a:latin typeface="Century Gothic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49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73.xml"/><Relationship Id="rId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21.xml"/><Relationship Id="rId4" Type="http://schemas.openxmlformats.org/officeDocument/2006/relationships/notesSlide" Target="../notesSlides/notesSlide18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25.xml"/><Relationship Id="rId6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7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85.xml"/><Relationship Id="rId4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/>
          </p:cNvSpPr>
          <p:nvPr>
            <p:ph type="title"/>
          </p:nvPr>
        </p:nvSpPr>
        <p:spPr>
          <a:xfrm>
            <a:off x="563400" y="1674720"/>
            <a:ext cx="5668920" cy="35110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ru-RU" sz="4800" spc="-1" strike="noStrike">
                <a:solidFill>
                  <a:srgbClr val="ffffff"/>
                </a:solidFill>
                <a:latin typeface="Times New Roman"/>
              </a:rPr>
              <a:t>Правила составления статьи для публикации в СМИ</a:t>
            </a:r>
            <a:endParaRPr b="0" lang="ru-RU" sz="4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85" name="PlaceHolder 2"/>
          <p:cNvSpPr>
            <a:spLocks noGrp="1"/>
          </p:cNvSpPr>
          <p:nvPr>
            <p:ph type="subTitle"/>
          </p:nvPr>
        </p:nvSpPr>
        <p:spPr>
          <a:xfrm>
            <a:off x="8271720" y="2880000"/>
            <a:ext cx="3608280" cy="35085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3200" spc="-1" strike="noStrike">
                <a:latin typeface="Arial"/>
              </a:rPr>
              <a:t>Педагог дополнительного образования</a:t>
            </a:r>
            <a:endParaRPr b="0" lang="ru-RU" sz="3200" spc="-1" strike="noStrike"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3200" spc="-1" strike="noStrike">
                <a:latin typeface="Arial"/>
              </a:rPr>
              <a:t>Цыганок Алина Алексеевна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1" i="1" lang="ru-RU" sz="4000" spc="-1" strike="noStrike">
                <a:solidFill>
                  <a:srgbClr val="000000"/>
                </a:solidFill>
                <a:latin typeface="Times New Roman"/>
              </a:rPr>
              <a:t>Практические задания</a:t>
            </a:r>
            <a:endParaRPr b="0" lang="ru-RU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12" name="PlaceHolder 2"/>
          <p:cNvSpPr>
            <a:spLocks noGrp="1"/>
          </p:cNvSpPr>
          <p:nvPr>
            <p:ph/>
          </p:nvPr>
        </p:nvSpPr>
        <p:spPr>
          <a:xfrm>
            <a:off x="839880" y="2011680"/>
            <a:ext cx="4937400" cy="9507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i="1" lang="ru-RU" sz="2800" spc="-1" strike="noStrike">
                <a:solidFill>
                  <a:srgbClr val="000000"/>
                </a:solidFill>
                <a:latin typeface="Elephant"/>
              </a:rPr>
              <a:t>Ассоциации</a:t>
            </a: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13" name="PlaceHolder 3"/>
          <p:cNvSpPr>
            <a:spLocks noGrp="1"/>
          </p:cNvSpPr>
          <p:nvPr>
            <p:ph/>
          </p:nvPr>
        </p:nvSpPr>
        <p:spPr>
          <a:xfrm>
            <a:off x="839880" y="3127320"/>
            <a:ext cx="4937400" cy="30628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Для этого упражнения выберите 5 существительных — можно взять предметы, которые вас окружают, и запишите к каждому из них 20 слов-ассоциаций. Это могут быть существительные, глаголы и прилагательные. 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14" name="PlaceHolder 4"/>
          <p:cNvSpPr>
            <a:spLocks noGrp="1"/>
          </p:cNvSpPr>
          <p:nvPr>
            <p:ph/>
          </p:nvPr>
        </p:nvSpPr>
        <p:spPr>
          <a:xfrm>
            <a:off x="6419160" y="2011680"/>
            <a:ext cx="4937400" cy="9507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i="1" lang="ru-RU" sz="2800" spc="-1" strike="noStrike">
                <a:solidFill>
                  <a:srgbClr val="000000"/>
                </a:solidFill>
                <a:latin typeface="Elephant"/>
              </a:rPr>
              <a:t>Синонимы</a:t>
            </a: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15" name="PlaceHolder 5"/>
          <p:cNvSpPr>
            <a:spLocks noGrp="1"/>
          </p:cNvSpPr>
          <p:nvPr>
            <p:ph/>
          </p:nvPr>
        </p:nvSpPr>
        <p:spPr>
          <a:xfrm>
            <a:off x="6419160" y="3127320"/>
            <a:ext cx="5403600" cy="30628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Выпишите 5 глаголов, 5 существительных и 5 прилагательных, которые используете чаще всего, и подберите к каждому из слов по 5 неоднокоренных синонимов.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1600"/>
    </mc:Choice>
    <mc:Fallback>
      <p:transition spd="slow"/>
    </mc:Fallback>
  </mc:AlternateContent>
  <p:timing>
    <p:tnLst>
      <p:par>
        <p:cTn id="65" dur="indefinite" restart="never" nodeType="tmRoot">
          <p:childTnLst>
            <p:seq>
              <p:cTn id="66" dur="indefinite" nodeType="mainSeq">
                <p:childTnLst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1" dur="1000"/>
                                        <p:tgtEl>
                                          <p:spTgt spid="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2" dur="1000" fill="hold"/>
                                        <p:tgtEl>
                                          <p:spTgt spid="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3" dur="1000" fill="hold"/>
                                        <p:tgtEl>
                                          <p:spTgt spid="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8" dur="1000"/>
                                        <p:tgtEl>
                                          <p:spTgt spid="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9" dur="1000" fill="hold"/>
                                        <p:tgtEl>
                                          <p:spTgt spid="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0" dur="1000" fill="hold"/>
                                        <p:tgtEl>
                                          <p:spTgt spid="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5" dur="1000"/>
                                        <p:tgtEl>
                                          <p:spTgt spid="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6" dur="1000" fill="hold"/>
                                        <p:tgtEl>
                                          <p:spTgt spid="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7" dur="1000" fill="hold"/>
                                        <p:tgtEl>
                                          <p:spTgt spid="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2" dur="1000"/>
                                        <p:tgtEl>
                                          <p:spTgt spid="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93" dur="1000" fill="hold"/>
                                        <p:tgtEl>
                                          <p:spTgt spid="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4" dur="1000" fill="hold"/>
                                        <p:tgtEl>
                                          <p:spTgt spid="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1" i="1" lang="ru-RU" sz="4000" spc="-1" strike="noStrike">
                <a:solidFill>
                  <a:srgbClr val="000000"/>
                </a:solidFill>
                <a:latin typeface="Times New Roman"/>
              </a:rPr>
              <a:t>Практические задания</a:t>
            </a:r>
            <a:endParaRPr b="0" lang="ru-RU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17" name="PlaceHolder 2"/>
          <p:cNvSpPr>
            <a:spLocks noGrp="1"/>
          </p:cNvSpPr>
          <p:nvPr>
            <p:ph/>
          </p:nvPr>
        </p:nvSpPr>
        <p:spPr>
          <a:xfrm>
            <a:off x="839880" y="2011680"/>
            <a:ext cx="4937400" cy="9507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i="1" lang="ru-RU" sz="2800" spc="-1" strike="noStrike">
                <a:solidFill>
                  <a:srgbClr val="000000"/>
                </a:solidFill>
                <a:latin typeface="Elephant"/>
              </a:rPr>
              <a:t>Придумай историю</a:t>
            </a: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18" name="PlaceHolder 3"/>
          <p:cNvSpPr>
            <a:spLocks noGrp="1"/>
          </p:cNvSpPr>
          <p:nvPr>
            <p:ph/>
          </p:nvPr>
        </p:nvSpPr>
        <p:spPr>
          <a:xfrm>
            <a:off x="839880" y="3127320"/>
            <a:ext cx="4937400" cy="30628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Нужно взять от двух до пяти понятий, которые между собой никак не связаны, и сочинить историю. Откройте словарь, книжку или любой сайт и ткните в любое место пальцем. </a:t>
            </a:r>
            <a:r>
              <a:rPr b="1" i="1" lang="ru-RU" sz="1800" spc="-1" strike="noStrike">
                <a:solidFill>
                  <a:srgbClr val="000000"/>
                </a:solidFill>
                <a:latin typeface="Century Gothic"/>
              </a:rPr>
              <a:t>Например: корова, крылья, вертолет, лягушка, деньги</a:t>
            </a: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. Попробуйте-ка составить связную интересную историю!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19" name="PlaceHolder 4"/>
          <p:cNvSpPr>
            <a:spLocks noGrp="1"/>
          </p:cNvSpPr>
          <p:nvPr>
            <p:ph/>
          </p:nvPr>
        </p:nvSpPr>
        <p:spPr>
          <a:xfrm>
            <a:off x="6419160" y="2011680"/>
            <a:ext cx="4937400" cy="9507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i="1" lang="ru-RU" sz="2800" spc="-1" strike="noStrike">
                <a:solidFill>
                  <a:srgbClr val="000000"/>
                </a:solidFill>
                <a:latin typeface="Elephant"/>
              </a:rPr>
              <a:t>Опиши свой день одной частью речи</a:t>
            </a: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20" name="PlaceHolder 5"/>
          <p:cNvSpPr>
            <a:spLocks noGrp="1"/>
          </p:cNvSpPr>
          <p:nvPr>
            <p:ph/>
          </p:nvPr>
        </p:nvSpPr>
        <p:spPr>
          <a:xfrm>
            <a:off x="6419160" y="3127320"/>
            <a:ext cx="5403600" cy="30628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313131"/>
                </a:solidFill>
                <a:latin typeface="Century Gothic"/>
              </a:rPr>
              <a:t>Выберите часть речи и какую-нибудь ситуацию. </a:t>
            </a:r>
            <a:r>
              <a:rPr b="1" i="1" lang="ru-RU" sz="1800" spc="-1" strike="noStrike">
                <a:solidFill>
                  <a:srgbClr val="313131"/>
                </a:solidFill>
                <a:latin typeface="Century Gothic"/>
              </a:rPr>
              <a:t>Например, опишите свой рабочий день только существительными: «Утро, маршрутка, офис, совещание. Перерыв, бумаги, звонки, переговоры. Обед, общение, офис. Документы, итоги. Улица, автобус, дом»</a:t>
            </a:r>
            <a:r>
              <a:rPr b="0" lang="ru-RU" sz="1800" spc="-1" strike="noStrike">
                <a:solidFill>
                  <a:srgbClr val="313131"/>
                </a:solidFill>
                <a:latin typeface="Century Gothic"/>
              </a:rPr>
              <a:t>. По такому же принципу составляйте рассказы с одними глаголами, прилагательными или причастиями.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1600"/>
    </mc:Choice>
    <mc:Fallback>
      <p:transition spd="slow"/>
    </mc:Fallback>
  </mc:AlternateContent>
  <p:timing>
    <p:tnLst>
      <p:par>
        <p:cTn id="95" dur="indefinite" restart="never" nodeType="tmRoot">
          <p:childTnLst>
            <p:seq>
              <p:cTn id="96" dur="indefinite" nodeType="mainSeq">
                <p:childTnLst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1" dur="1000"/>
                                        <p:tgtEl>
                                          <p:spTgt spid="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02" dur="1000" fill="hold"/>
                                        <p:tgtEl>
                                          <p:spTgt spid="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3" dur="1000" fill="hold"/>
                                        <p:tgtEl>
                                          <p:spTgt spid="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8" dur="1000"/>
                                        <p:tgtEl>
                                          <p:spTgt spid="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09" dur="1000" fill="hold"/>
                                        <p:tgtEl>
                                          <p:spTgt spid="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0" dur="1000" fill="hold"/>
                                        <p:tgtEl>
                                          <p:spTgt spid="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5" dur="1000"/>
                                        <p:tgtEl>
                                          <p:spTgt spid="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6" dur="1000" fill="hold"/>
                                        <p:tgtEl>
                                          <p:spTgt spid="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7" dur="1000" fill="hold"/>
                                        <p:tgtEl>
                                          <p:spTgt spid="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2" dur="1000"/>
                                        <p:tgtEl>
                                          <p:spTgt spid="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23" dur="1000" fill="hold"/>
                                        <p:tgtEl>
                                          <p:spTgt spid="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4" dur="1000" fill="hold"/>
                                        <p:tgtEl>
                                          <p:spTgt spid="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1" i="1" lang="ru-RU" sz="4000" spc="-1" strike="noStrike">
                <a:solidFill>
                  <a:srgbClr val="000000"/>
                </a:solidFill>
                <a:latin typeface="Times New Roman"/>
              </a:rPr>
              <a:t>Распространенные ошибки </a:t>
            </a:r>
            <a:endParaRPr b="0" lang="ru-RU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22" name="PlaceHolder 2"/>
          <p:cNvSpPr>
            <a:spLocks noGrp="1"/>
          </p:cNvSpPr>
          <p:nvPr>
            <p:ph/>
          </p:nvPr>
        </p:nvSpPr>
        <p:spPr>
          <a:xfrm>
            <a:off x="839880" y="3127320"/>
            <a:ext cx="4910040" cy="30628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28600" indent="-2286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Энциклопедический стиль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Большой объем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Заумный текст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Сплошной текст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Длительное введение в текст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23" name="PlaceHolder 3"/>
          <p:cNvSpPr>
            <a:spLocks noGrp="1"/>
          </p:cNvSpPr>
          <p:nvPr>
            <p:ph/>
          </p:nvPr>
        </p:nvSpPr>
        <p:spPr>
          <a:xfrm>
            <a:off x="6809040" y="3127320"/>
            <a:ext cx="4910040" cy="30628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28600" indent="-2286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Отсутствие оригинальности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Отсутствие введения в текст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Отсутствие пробелов между смайликами и текстом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Скудный словарный запас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Неумение «сжимать» информацию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Логические ошибки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524" name="Рисунок 15" descr=""/>
          <p:cNvPicPr/>
          <p:nvPr/>
        </p:nvPicPr>
        <p:blipFill>
          <a:blip r:embed="rId1"/>
          <a:stretch/>
        </p:blipFill>
        <p:spPr>
          <a:xfrm>
            <a:off x="4402440" y="2961360"/>
            <a:ext cx="2326320" cy="2326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600"/>
    </mc:Choice>
    <mc:Fallback>
      <p:transition spd="slow"/>
    </mc:Fallback>
  </mc:AlternateContent>
  <p:timing>
    <p:tnLst>
      <p:par>
        <p:cTn id="125" dur="indefinite" restart="never" nodeType="tmRoot">
          <p:childTnLst>
            <p:seq>
              <p:cTn id="126" dur="indefinite" nodeType="mainSeq">
                <p:childTnLst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1" dur="1000"/>
                                        <p:tgtEl>
                                          <p:spTgt spid="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2" dur="1000" fill="hold"/>
                                        <p:tgtEl>
                                          <p:spTgt spid="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3" dur="1000" fill="hold"/>
                                        <p:tgtEl>
                                          <p:spTgt spid="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8" dur="1000"/>
                                        <p:tgtEl>
                                          <p:spTgt spid="5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9" dur="1000" fill="hold"/>
                                        <p:tgtEl>
                                          <p:spTgt spid="5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0" dur="1000" fill="hold"/>
                                        <p:tgtEl>
                                          <p:spTgt spid="5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5" dur="1000"/>
                                        <p:tgtEl>
                                          <p:spTgt spid="5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6" dur="1000" fill="hold"/>
                                        <p:tgtEl>
                                          <p:spTgt spid="5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7" dur="1000" fill="hold"/>
                                        <p:tgtEl>
                                          <p:spTgt spid="5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2" dur="1000"/>
                                        <p:tgtEl>
                                          <p:spTgt spid="5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3" dur="1000" fill="hold"/>
                                        <p:tgtEl>
                                          <p:spTgt spid="5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4" dur="1000" fill="hold"/>
                                        <p:tgtEl>
                                          <p:spTgt spid="5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9" dur="1000"/>
                                        <p:tgtEl>
                                          <p:spTgt spid="5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60" dur="1000" fill="hold"/>
                                        <p:tgtEl>
                                          <p:spTgt spid="5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1" dur="1000" fill="hold"/>
                                        <p:tgtEl>
                                          <p:spTgt spid="5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6" dur="1000"/>
                                        <p:tgtEl>
                                          <p:spTgt spid="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67" dur="1000" fill="hold"/>
                                        <p:tgtEl>
                                          <p:spTgt spid="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8" dur="1000" fill="hold"/>
                                        <p:tgtEl>
                                          <p:spTgt spid="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3" dur="1000"/>
                                        <p:tgtEl>
                                          <p:spTgt spid="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74" dur="1000" fill="hold"/>
                                        <p:tgtEl>
                                          <p:spTgt spid="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5" dur="1000" fill="hold"/>
                                        <p:tgtEl>
                                          <p:spTgt spid="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0" dur="1000"/>
                                        <p:tgtEl>
                                          <p:spTgt spid="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1" dur="1000" fill="hold"/>
                                        <p:tgtEl>
                                          <p:spTgt spid="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2" dur="1000" fill="hold"/>
                                        <p:tgtEl>
                                          <p:spTgt spid="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7" dur="1000"/>
                                        <p:tgtEl>
                                          <p:spTgt spid="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8" dur="1000" fill="hold"/>
                                        <p:tgtEl>
                                          <p:spTgt spid="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9" dur="1000" fill="hold"/>
                                        <p:tgtEl>
                                          <p:spTgt spid="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4" dur="1000"/>
                                        <p:tgtEl>
                                          <p:spTgt spid="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95" dur="1000" fill="hold"/>
                                        <p:tgtEl>
                                          <p:spTgt spid="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6" dur="1000" fill="hold"/>
                                        <p:tgtEl>
                                          <p:spTgt spid="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1" dur="1000"/>
                                        <p:tgtEl>
                                          <p:spTgt spid="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02" dur="1000" fill="hold"/>
                                        <p:tgtEl>
                                          <p:spTgt spid="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3" dur="1000" fill="hold"/>
                                        <p:tgtEl>
                                          <p:spTgt spid="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1" i="1" lang="ru-RU" sz="4000" spc="-1" strike="noStrike">
                <a:solidFill>
                  <a:srgbClr val="000000"/>
                </a:solidFill>
                <a:latin typeface="Times New Roman"/>
              </a:rPr>
              <a:t>Структура поста</a:t>
            </a:r>
            <a:endParaRPr b="0" lang="ru-RU" sz="4000" spc="-1" strike="noStrike">
              <a:solidFill>
                <a:srgbClr val="000000"/>
              </a:solidFill>
              <a:latin typeface="Century Gothic"/>
            </a:endParaRPr>
          </a:p>
        </p:txBody>
      </p:sp>
      <p:grpSp>
        <p:nvGrpSpPr>
          <p:cNvPr id="526" name="Объект 3"/>
          <p:cNvGrpSpPr/>
          <p:nvPr/>
        </p:nvGrpSpPr>
        <p:grpSpPr>
          <a:xfrm>
            <a:off x="488160" y="1802160"/>
            <a:ext cx="11158920" cy="4159440"/>
            <a:chOff x="488160" y="1802160"/>
            <a:chExt cx="11158920" cy="4159440"/>
          </a:xfrm>
        </p:grpSpPr>
        <p:sp>
          <p:nvSpPr>
            <p:cNvPr id="527" name=""/>
            <p:cNvSpPr/>
            <p:nvPr/>
          </p:nvSpPr>
          <p:spPr>
            <a:xfrm>
              <a:off x="488160" y="1802160"/>
              <a:ext cx="11158920" cy="415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8" name=""/>
            <p:cNvSpPr/>
            <p:nvPr/>
          </p:nvSpPr>
          <p:spPr>
            <a:xfrm>
              <a:off x="488160" y="3798720"/>
              <a:ext cx="11158920" cy="165960"/>
            </a:xfrm>
            <a:prstGeom prst="rect">
              <a:avLst/>
            </a:prstGeom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</a:ln>
          </p:spPr>
          <p:style>
            <a:lnRef idx="2"/>
            <a:fillRef idx="0"/>
            <a:effectRef idx="0"/>
            <a:fontRef idx="minor"/>
          </p:style>
        </p:sp>
        <p:sp>
          <p:nvSpPr>
            <p:cNvPr id="529" name=""/>
            <p:cNvSpPr/>
            <p:nvPr/>
          </p:nvSpPr>
          <p:spPr>
            <a:xfrm>
              <a:off x="2351520" y="3052080"/>
              <a:ext cx="360" cy="869400"/>
            </a:xfrm>
            <a:prstGeom prst="line">
              <a:avLst/>
            </a:prstGeom>
            <a:ln>
              <a:solidFill>
                <a:srgbClr val="f07c98">
                  <a:hueOff val="0"/>
                  <a:satOff val="0"/>
                  <a:lumOff val="0"/>
                  <a:alphaOff val="0"/>
                </a:srgbClr>
              </a:solidFill>
              <a:prstDash val="dash"/>
            </a:ln>
          </p:spPr>
          <p:style>
            <a:lnRef idx="2"/>
            <a:fillRef idx="0"/>
            <a:effectRef idx="0"/>
            <a:fontRef idx="minor"/>
          </p:style>
        </p:sp>
        <p:sp>
          <p:nvSpPr>
            <p:cNvPr id="530" name=""/>
            <p:cNvSpPr/>
            <p:nvPr/>
          </p:nvSpPr>
          <p:spPr>
            <a:xfrm>
              <a:off x="553320" y="2436480"/>
              <a:ext cx="3596760" cy="686160"/>
            </a:xfrm>
            <a:prstGeom prst="rect">
              <a:avLst/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>
              <a:solidFill>
                <a:srgbClr val="f07c98">
                  <a:hueOff val="0"/>
                  <a:satOff val="0"/>
                  <a:lumOff val="0"/>
                  <a:alphaOff val="0"/>
                </a:srgbClr>
              </a:solidFill>
            </a:ln>
          </p:spPr>
          <p:style>
            <a:lnRef idx="2"/>
            <a:fillRef idx="0"/>
            <a:effectRef idx="0"/>
            <a:fontRef idx="minor"/>
          </p:style>
          <p:txBody>
            <a:bodyPr numCol="1" spcCol="1440" lIns="161640" rIns="161640" tIns="37440" bIns="37440" anchor="ctr">
              <a:noAutofit/>
            </a:bodyPr>
            <a:p>
              <a:pPr>
                <a:lnSpc>
                  <a:spcPct val="90000"/>
                </a:lnSpc>
                <a:spcAft>
                  <a:spcPts val="420"/>
                </a:spcAft>
                <a:tabLst>
                  <a:tab algn="l" pos="0"/>
                </a:tabLst>
              </a:pPr>
              <a:r>
                <a:rPr b="0" lang="ru-RU" sz="1200" spc="-1" strike="noStrike">
                  <a:solidFill>
                    <a:srgbClr val="000000"/>
                  </a:solidFill>
                  <a:latin typeface="Century Gothic"/>
                </a:rPr>
                <a:t>Пишется КАПСОМ </a:t>
              </a:r>
              <a:endParaRPr b="0" lang="ru-RU" sz="1200" spc="-1" strike="noStrike">
                <a:latin typeface="Arial"/>
              </a:endParaRPr>
            </a:p>
          </p:txBody>
        </p:sp>
        <p:sp>
          <p:nvSpPr>
            <p:cNvPr id="531" name=""/>
            <p:cNvSpPr/>
            <p:nvPr/>
          </p:nvSpPr>
          <p:spPr>
            <a:xfrm>
              <a:off x="865440" y="4035960"/>
              <a:ext cx="2972520" cy="469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1440" lIns="0" rIns="0" tIns="0" bIns="0" anchor="t" anchorCtr="1">
              <a:noAutofit/>
            </a:bodyPr>
            <a:p>
              <a:pPr algn="ctr">
                <a:lnSpc>
                  <a:spcPct val="90000"/>
                </a:lnSpc>
                <a:spcAft>
                  <a:spcPts val="700"/>
                </a:spcAft>
                <a:tabLst>
                  <a:tab algn="l" pos="0"/>
                </a:tabLst>
              </a:pPr>
              <a:r>
                <a:rPr b="0" lang="ru-RU" sz="2000" spc="-1" strike="noStrike">
                  <a:solidFill>
                    <a:srgbClr val="000000"/>
                  </a:solidFill>
                  <a:latin typeface="Century Gothic"/>
                </a:rPr>
                <a:t>Заголовок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532" name=""/>
            <p:cNvSpPr/>
            <p:nvPr/>
          </p:nvSpPr>
          <p:spPr>
            <a:xfrm>
              <a:off x="2294640" y="3825000"/>
              <a:ext cx="114120" cy="114120"/>
            </a:xfrm>
            <a:prstGeom prst="ellipse">
              <a:avLst/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>
              <a:solidFill>
                <a:srgbClr val="f07c98">
                  <a:hueOff val="0"/>
                  <a:satOff val="0"/>
                  <a:lumOff val="0"/>
                  <a:alphaOff val="0"/>
                </a:srgbClr>
              </a:solidFill>
            </a:ln>
          </p:spPr>
          <p:style>
            <a:lnRef idx="2"/>
            <a:fillRef idx="0"/>
            <a:effectRef idx="0"/>
            <a:fontRef idx="minor"/>
          </p:style>
        </p:sp>
        <p:sp>
          <p:nvSpPr>
            <p:cNvPr id="533" name=""/>
            <p:cNvSpPr/>
            <p:nvPr/>
          </p:nvSpPr>
          <p:spPr>
            <a:xfrm>
              <a:off x="4209480" y="3842280"/>
              <a:ext cx="360" cy="869400"/>
            </a:xfrm>
            <a:prstGeom prst="line">
              <a:avLst/>
            </a:prstGeom>
            <a:ln>
              <a:solidFill>
                <a:srgbClr val="f07c98">
                  <a:hueOff val="0"/>
                  <a:satOff val="0"/>
                  <a:lumOff val="0"/>
                  <a:alphaOff val="0"/>
                </a:srgbClr>
              </a:solidFill>
              <a:prstDash val="dash"/>
            </a:ln>
          </p:spPr>
          <p:style>
            <a:lnRef idx="2"/>
            <a:fillRef idx="0"/>
            <a:effectRef idx="0"/>
            <a:fontRef idx="minor"/>
          </p:style>
        </p:sp>
        <p:sp>
          <p:nvSpPr>
            <p:cNvPr id="534" name=""/>
            <p:cNvSpPr/>
            <p:nvPr/>
          </p:nvSpPr>
          <p:spPr>
            <a:xfrm>
              <a:off x="2411280" y="4641120"/>
              <a:ext cx="3596760" cy="686160"/>
            </a:xfrm>
            <a:prstGeom prst="rect">
              <a:avLst/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>
              <a:solidFill>
                <a:srgbClr val="f07c98">
                  <a:hueOff val="0"/>
                  <a:satOff val="0"/>
                  <a:lumOff val="0"/>
                  <a:alphaOff val="0"/>
                </a:srgbClr>
              </a:solidFill>
            </a:ln>
          </p:spPr>
          <p:style>
            <a:lnRef idx="2"/>
            <a:fillRef idx="0"/>
            <a:effectRef idx="0"/>
            <a:fontRef idx="minor"/>
          </p:style>
          <p:txBody>
            <a:bodyPr numCol="1" spcCol="1440" lIns="161640" rIns="161640" tIns="37440" bIns="37440" anchor="ctr">
              <a:noAutofit/>
            </a:bodyPr>
            <a:p>
              <a:pPr>
                <a:lnSpc>
                  <a:spcPct val="90000"/>
                </a:lnSpc>
                <a:spcAft>
                  <a:spcPts val="420"/>
                </a:spcAft>
                <a:tabLst>
                  <a:tab algn="l" pos="0"/>
                </a:tabLst>
              </a:pPr>
              <a:r>
                <a:rPr b="0" lang="ru-RU" sz="1200" spc="-1" strike="noStrike">
                  <a:solidFill>
                    <a:srgbClr val="000000"/>
                  </a:solidFill>
                  <a:latin typeface="Century Gothic"/>
                </a:rPr>
                <a:t>Время/место/контактные данные или небольшой бэкграунд</a:t>
              </a:r>
              <a:endParaRPr b="0" lang="ru-RU" sz="1200" spc="-1" strike="noStrike">
                <a:latin typeface="Arial"/>
              </a:endParaRPr>
            </a:p>
          </p:txBody>
        </p:sp>
        <p:sp>
          <p:nvSpPr>
            <p:cNvPr id="535" name=""/>
            <p:cNvSpPr/>
            <p:nvPr/>
          </p:nvSpPr>
          <p:spPr>
            <a:xfrm>
              <a:off x="2723400" y="3258000"/>
              <a:ext cx="2972520" cy="469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1440" lIns="0" rIns="0" tIns="0" bIns="0" anchor="b" anchorCtr="1">
              <a:noAutofit/>
            </a:bodyPr>
            <a:p>
              <a:pPr algn="ctr">
                <a:lnSpc>
                  <a:spcPct val="90000"/>
                </a:lnSpc>
                <a:spcAft>
                  <a:spcPts val="700"/>
                </a:spcAft>
                <a:tabLst>
                  <a:tab algn="l" pos="0"/>
                </a:tabLst>
              </a:pPr>
              <a:r>
                <a:rPr b="0" lang="ru-RU" sz="1800" spc="-1" strike="noStrike">
                  <a:solidFill>
                    <a:srgbClr val="000000"/>
                  </a:solidFill>
                  <a:latin typeface="Century Gothic"/>
                </a:rPr>
                <a:t>«Подвал»</a:t>
              </a:r>
              <a:endParaRPr b="0" lang="ru-RU" sz="1800" spc="-1" strike="noStrike">
                <a:latin typeface="Arial"/>
              </a:endParaRPr>
            </a:p>
          </p:txBody>
        </p:sp>
        <p:sp>
          <p:nvSpPr>
            <p:cNvPr id="536" name=""/>
            <p:cNvSpPr/>
            <p:nvPr/>
          </p:nvSpPr>
          <p:spPr>
            <a:xfrm>
              <a:off x="4152600" y="3825000"/>
              <a:ext cx="114120" cy="114120"/>
            </a:xfrm>
            <a:prstGeom prst="ellipse">
              <a:avLst/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>
              <a:solidFill>
                <a:srgbClr val="f07c98">
                  <a:hueOff val="0"/>
                  <a:satOff val="0"/>
                  <a:lumOff val="0"/>
                  <a:alphaOff val="0"/>
                </a:srgbClr>
              </a:solidFill>
            </a:ln>
          </p:spPr>
          <p:style>
            <a:lnRef idx="2"/>
            <a:fillRef idx="0"/>
            <a:effectRef idx="0"/>
            <a:fontRef idx="minor"/>
          </p:style>
        </p:sp>
        <p:sp>
          <p:nvSpPr>
            <p:cNvPr id="537" name=""/>
            <p:cNvSpPr/>
            <p:nvPr/>
          </p:nvSpPr>
          <p:spPr>
            <a:xfrm>
              <a:off x="6067800" y="3052080"/>
              <a:ext cx="360" cy="869400"/>
            </a:xfrm>
            <a:prstGeom prst="line">
              <a:avLst/>
            </a:prstGeom>
            <a:ln>
              <a:solidFill>
                <a:srgbClr val="f07c98">
                  <a:hueOff val="0"/>
                  <a:satOff val="0"/>
                  <a:lumOff val="0"/>
                  <a:alphaOff val="0"/>
                </a:srgbClr>
              </a:solidFill>
              <a:prstDash val="dash"/>
            </a:ln>
          </p:spPr>
          <p:style>
            <a:lnRef idx="2"/>
            <a:fillRef idx="0"/>
            <a:effectRef idx="0"/>
            <a:fontRef idx="minor"/>
          </p:style>
        </p:sp>
        <p:sp>
          <p:nvSpPr>
            <p:cNvPr id="538" name=""/>
            <p:cNvSpPr/>
            <p:nvPr/>
          </p:nvSpPr>
          <p:spPr>
            <a:xfrm>
              <a:off x="4269240" y="2436480"/>
              <a:ext cx="3596760" cy="686160"/>
            </a:xfrm>
            <a:prstGeom prst="rect">
              <a:avLst/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>
              <a:solidFill>
                <a:srgbClr val="f07c98">
                  <a:hueOff val="0"/>
                  <a:satOff val="0"/>
                  <a:lumOff val="0"/>
                  <a:alphaOff val="0"/>
                </a:srgbClr>
              </a:solidFill>
            </a:ln>
          </p:spPr>
          <p:style>
            <a:lnRef idx="2"/>
            <a:fillRef idx="0"/>
            <a:effectRef idx="0"/>
            <a:fontRef idx="minor"/>
          </p:style>
          <p:txBody>
            <a:bodyPr numCol="1" spcCol="1440" lIns="161640" rIns="161640" tIns="37440" bIns="37440" anchor="ctr">
              <a:noAutofit/>
            </a:bodyPr>
            <a:p>
              <a:pPr>
                <a:lnSpc>
                  <a:spcPct val="90000"/>
                </a:lnSpc>
                <a:spcAft>
                  <a:spcPts val="420"/>
                </a:spcAft>
                <a:tabLst>
                  <a:tab algn="l" pos="0"/>
                </a:tabLst>
              </a:pPr>
              <a:r>
                <a:rPr b="0" lang="ru-RU" sz="1200" spc="-1" strike="noStrike">
                  <a:solidFill>
                    <a:srgbClr val="000000"/>
                  </a:solidFill>
                  <a:latin typeface="Century Gothic"/>
                </a:rPr>
                <a:t>Это основа поста</a:t>
              </a:r>
              <a:endParaRPr b="0" lang="ru-RU" sz="1200" spc="-1" strike="noStrike">
                <a:latin typeface="Arial"/>
              </a:endParaRPr>
            </a:p>
          </p:txBody>
        </p:sp>
        <p:sp>
          <p:nvSpPr>
            <p:cNvPr id="539" name=""/>
            <p:cNvSpPr/>
            <p:nvPr/>
          </p:nvSpPr>
          <p:spPr>
            <a:xfrm>
              <a:off x="4581360" y="4035960"/>
              <a:ext cx="2972520" cy="469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1440" lIns="0" rIns="0" tIns="0" bIns="0" anchor="t" anchorCtr="1">
              <a:noAutofit/>
            </a:bodyPr>
            <a:p>
              <a:pPr algn="ctr">
                <a:lnSpc>
                  <a:spcPct val="90000"/>
                </a:lnSpc>
                <a:spcAft>
                  <a:spcPts val="839"/>
                </a:spcAft>
                <a:tabLst>
                  <a:tab algn="l" pos="0"/>
                </a:tabLst>
              </a:pPr>
              <a:r>
                <a:rPr b="0" lang="ru-RU" sz="2400" spc="-1" strike="noStrike">
                  <a:solidFill>
                    <a:srgbClr val="000000"/>
                  </a:solidFill>
                  <a:latin typeface="Century Gothic"/>
                </a:rPr>
                <a:t>Основной текст</a:t>
              </a:r>
              <a:endParaRPr b="0" lang="ru-RU" sz="2400" spc="-1" strike="noStrike">
                <a:latin typeface="Arial"/>
              </a:endParaRPr>
            </a:p>
          </p:txBody>
        </p:sp>
        <p:sp>
          <p:nvSpPr>
            <p:cNvPr id="540" name=""/>
            <p:cNvSpPr/>
            <p:nvPr/>
          </p:nvSpPr>
          <p:spPr>
            <a:xfrm>
              <a:off x="6010560" y="3825000"/>
              <a:ext cx="114120" cy="114120"/>
            </a:xfrm>
            <a:prstGeom prst="ellipse">
              <a:avLst/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>
              <a:solidFill>
                <a:srgbClr val="f07c98">
                  <a:hueOff val="0"/>
                  <a:satOff val="0"/>
                  <a:lumOff val="0"/>
                  <a:alphaOff val="0"/>
                </a:srgbClr>
              </a:solidFill>
            </a:ln>
          </p:spPr>
          <p:style>
            <a:lnRef idx="2"/>
            <a:fillRef idx="0"/>
            <a:effectRef idx="0"/>
            <a:fontRef idx="minor"/>
          </p:style>
        </p:sp>
        <p:sp>
          <p:nvSpPr>
            <p:cNvPr id="541" name=""/>
            <p:cNvSpPr/>
            <p:nvPr/>
          </p:nvSpPr>
          <p:spPr>
            <a:xfrm>
              <a:off x="8033760" y="3842280"/>
              <a:ext cx="360" cy="869400"/>
            </a:xfrm>
            <a:prstGeom prst="line">
              <a:avLst/>
            </a:prstGeom>
            <a:ln>
              <a:solidFill>
                <a:srgbClr val="f07c98">
                  <a:hueOff val="0"/>
                  <a:satOff val="0"/>
                  <a:lumOff val="0"/>
                  <a:alphaOff val="0"/>
                </a:srgbClr>
              </a:solidFill>
              <a:prstDash val="dash"/>
            </a:ln>
          </p:spPr>
          <p:style>
            <a:lnRef idx="2"/>
            <a:fillRef idx="0"/>
            <a:effectRef idx="0"/>
            <a:fontRef idx="minor"/>
          </p:style>
        </p:sp>
        <p:sp>
          <p:nvSpPr>
            <p:cNvPr id="542" name=""/>
            <p:cNvSpPr/>
            <p:nvPr/>
          </p:nvSpPr>
          <p:spPr>
            <a:xfrm>
              <a:off x="6235200" y="4641120"/>
              <a:ext cx="3596760" cy="686160"/>
            </a:xfrm>
            <a:prstGeom prst="rect">
              <a:avLst/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>
              <a:solidFill>
                <a:srgbClr val="f07c98">
                  <a:hueOff val="0"/>
                  <a:satOff val="0"/>
                  <a:lumOff val="0"/>
                  <a:alphaOff val="0"/>
                </a:srgbClr>
              </a:solidFill>
            </a:ln>
          </p:spPr>
          <p:style>
            <a:lnRef idx="2"/>
            <a:fillRef idx="0"/>
            <a:effectRef idx="0"/>
            <a:fontRef idx="minor"/>
          </p:style>
          <p:txBody>
            <a:bodyPr numCol="1" spcCol="1440" lIns="161640" rIns="161640" tIns="37440" bIns="37440" anchor="ctr">
              <a:noAutofit/>
            </a:bodyPr>
            <a:p>
              <a:pPr>
                <a:lnSpc>
                  <a:spcPct val="90000"/>
                </a:lnSpc>
                <a:spcAft>
                  <a:spcPts val="420"/>
                </a:spcAft>
                <a:tabLst>
                  <a:tab algn="l" pos="0"/>
                </a:tabLst>
              </a:pPr>
              <a:r>
                <a:rPr b="0" lang="ru-RU" sz="1200" spc="-1" strike="noStrike">
                  <a:solidFill>
                    <a:srgbClr val="000000"/>
                  </a:solidFill>
                  <a:latin typeface="Century Gothic"/>
                </a:rPr>
                <a:t>Пишется в конце поста</a:t>
              </a:r>
              <a:endParaRPr b="0" lang="ru-RU" sz="1200" spc="-1" strike="noStrike">
                <a:latin typeface="Arial"/>
              </a:endParaRPr>
            </a:p>
          </p:txBody>
        </p:sp>
        <p:sp>
          <p:nvSpPr>
            <p:cNvPr id="543" name=""/>
            <p:cNvSpPr/>
            <p:nvPr/>
          </p:nvSpPr>
          <p:spPr>
            <a:xfrm>
              <a:off x="6439320" y="3258000"/>
              <a:ext cx="2972520" cy="469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1440" lIns="0" rIns="0" tIns="0" bIns="0" anchor="b" anchorCtr="1">
              <a:noAutofit/>
            </a:bodyPr>
            <a:p>
              <a:pPr algn="ctr">
                <a:lnSpc>
                  <a:spcPct val="90000"/>
                </a:lnSpc>
                <a:spcAft>
                  <a:spcPts val="629"/>
                </a:spcAft>
                <a:tabLst>
                  <a:tab algn="l" pos="0"/>
                </a:tabLst>
              </a:pPr>
              <a:r>
                <a:rPr b="0" lang="ru-RU" sz="1800" spc="-1" strike="noStrike">
                  <a:solidFill>
                    <a:srgbClr val="000000"/>
                  </a:solidFill>
                  <a:latin typeface="Century Gothic"/>
                </a:rPr>
                <a:t>Хештег</a:t>
              </a:r>
              <a:endParaRPr b="0" lang="ru-RU" sz="1800" spc="-1" strike="noStrike">
                <a:latin typeface="Arial"/>
              </a:endParaRPr>
            </a:p>
          </p:txBody>
        </p:sp>
        <p:sp>
          <p:nvSpPr>
            <p:cNvPr id="544" name=""/>
            <p:cNvSpPr/>
            <p:nvPr/>
          </p:nvSpPr>
          <p:spPr>
            <a:xfrm>
              <a:off x="7976880" y="3825000"/>
              <a:ext cx="114120" cy="114120"/>
            </a:xfrm>
            <a:prstGeom prst="ellipse">
              <a:avLst/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>
              <a:solidFill>
                <a:srgbClr val="f07c98">
                  <a:hueOff val="0"/>
                  <a:satOff val="0"/>
                  <a:lumOff val="0"/>
                  <a:alphaOff val="0"/>
                </a:srgbClr>
              </a:solidFill>
            </a:ln>
          </p:spPr>
          <p:style>
            <a:lnRef idx="2"/>
            <a:fillRef idx="0"/>
            <a:effectRef idx="0"/>
            <a:fontRef idx="minor"/>
          </p:style>
        </p:sp>
        <p:sp>
          <p:nvSpPr>
            <p:cNvPr id="545" name=""/>
            <p:cNvSpPr/>
            <p:nvPr/>
          </p:nvSpPr>
          <p:spPr>
            <a:xfrm>
              <a:off x="9783720" y="3091320"/>
              <a:ext cx="360" cy="790560"/>
            </a:xfrm>
            <a:prstGeom prst="line">
              <a:avLst/>
            </a:prstGeom>
            <a:ln>
              <a:solidFill>
                <a:srgbClr val="f07c98">
                  <a:hueOff val="0"/>
                  <a:satOff val="0"/>
                  <a:lumOff val="0"/>
                  <a:alphaOff val="0"/>
                </a:srgbClr>
              </a:solidFill>
              <a:prstDash val="dash"/>
            </a:ln>
          </p:spPr>
          <p:style>
            <a:lnRef idx="2"/>
            <a:fillRef idx="0"/>
            <a:effectRef idx="0"/>
            <a:fontRef idx="minor"/>
          </p:style>
        </p:sp>
        <p:sp>
          <p:nvSpPr>
            <p:cNvPr id="546" name=""/>
            <p:cNvSpPr/>
            <p:nvPr/>
          </p:nvSpPr>
          <p:spPr>
            <a:xfrm>
              <a:off x="8148960" y="2467800"/>
              <a:ext cx="3269880" cy="623520"/>
            </a:xfrm>
            <a:prstGeom prst="rect">
              <a:avLst/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>
              <a:solidFill>
                <a:srgbClr val="f07c98">
                  <a:hueOff val="0"/>
                  <a:satOff val="0"/>
                  <a:lumOff val="0"/>
                  <a:alphaOff val="0"/>
                </a:srgbClr>
              </a:solidFill>
            </a:ln>
          </p:spPr>
          <p:style>
            <a:lnRef idx="2"/>
            <a:fillRef idx="0"/>
            <a:effectRef idx="0"/>
            <a:fontRef idx="minor"/>
          </p:style>
          <p:txBody>
            <a:bodyPr numCol="1" spcCol="1440" lIns="161640" rIns="161640" tIns="37440" bIns="37440" anchor="ctr">
              <a:noAutofit/>
            </a:bodyPr>
            <a:p>
              <a:pPr>
                <a:lnSpc>
                  <a:spcPct val="90000"/>
                </a:lnSpc>
                <a:spcAft>
                  <a:spcPts val="420"/>
                </a:spcAft>
                <a:tabLst>
                  <a:tab algn="l" pos="0"/>
                </a:tabLst>
              </a:pPr>
              <a:r>
                <a:rPr b="0" lang="ru-RU" sz="1200" spc="-1" strike="noStrike">
                  <a:solidFill>
                    <a:srgbClr val="000000"/>
                  </a:solidFill>
                  <a:latin typeface="Century Gothic"/>
                </a:rPr>
                <a:t>Делаем небольшое заключение</a:t>
              </a:r>
              <a:r>
                <a:rPr b="0" lang="ru-RU" sz="1800" spc="-1" strike="noStrike">
                  <a:solidFill>
                    <a:srgbClr val="000000"/>
                  </a:solidFill>
                  <a:latin typeface="Century Gothic"/>
                </a:rPr>
                <a:t> </a:t>
              </a:r>
              <a:endParaRPr b="0" lang="ru-RU" sz="1800" spc="-1" strike="noStrike">
                <a:latin typeface="Arial"/>
              </a:endParaRPr>
            </a:p>
          </p:txBody>
        </p:sp>
        <p:sp>
          <p:nvSpPr>
            <p:cNvPr id="547" name=""/>
            <p:cNvSpPr/>
            <p:nvPr/>
          </p:nvSpPr>
          <p:spPr>
            <a:xfrm>
              <a:off x="8297640" y="4035960"/>
              <a:ext cx="2972520" cy="469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1440" lIns="0" rIns="0" tIns="0" bIns="0" anchor="t" anchorCtr="1">
              <a:noAutofit/>
            </a:bodyPr>
            <a:p>
              <a:pPr algn="ctr">
                <a:lnSpc>
                  <a:spcPct val="90000"/>
                </a:lnSpc>
                <a:spcAft>
                  <a:spcPts val="629"/>
                </a:spcAft>
                <a:tabLst>
                  <a:tab algn="l" pos="0"/>
                </a:tabLst>
              </a:pPr>
              <a:r>
                <a:rPr b="0" lang="ru-RU" sz="1800" spc="-1" strike="noStrike">
                  <a:solidFill>
                    <a:srgbClr val="000000"/>
                  </a:solidFill>
                  <a:latin typeface="Century Gothic"/>
                </a:rPr>
                <a:t>Вывод</a:t>
              </a:r>
              <a:endParaRPr b="0" lang="ru-RU" sz="1800" spc="-1" strike="noStrike">
                <a:latin typeface="Arial"/>
              </a:endParaRPr>
            </a:p>
          </p:txBody>
        </p:sp>
        <p:sp>
          <p:nvSpPr>
            <p:cNvPr id="548" name=""/>
            <p:cNvSpPr/>
            <p:nvPr/>
          </p:nvSpPr>
          <p:spPr>
            <a:xfrm>
              <a:off x="9731880" y="3830040"/>
              <a:ext cx="103680" cy="103680"/>
            </a:xfrm>
            <a:prstGeom prst="ellipse">
              <a:avLst/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>
              <a:solidFill>
                <a:srgbClr val="f07c98">
                  <a:hueOff val="0"/>
                  <a:satOff val="0"/>
                  <a:lumOff val="0"/>
                  <a:alphaOff val="0"/>
                </a:srgbClr>
              </a:solidFill>
            </a:ln>
          </p:spPr>
          <p:style>
            <a:lnRef idx="2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1600"/>
    </mc:Choice>
    <mc:Fallback>
      <p:transition spd="slow"/>
    </mc:Fallback>
  </mc:AlternateContent>
  <p:timing>
    <p:tnLst>
      <p:par>
        <p:cTn id="204" dur="indefinite" restart="never" nodeType="tmRoot">
          <p:childTnLst>
            <p:seq>
              <p:cTn id="205" dur="indefinite" nodeType="mainSeq">
                <p:childTnLst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0" dur="1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11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2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Рисунок 6"/>
          <p:cNvSpPr/>
          <p:nvPr/>
        </p:nvSpPr>
        <p:spPr>
          <a:xfrm>
            <a:off x="0" y="0"/>
            <a:ext cx="6104880" cy="4190760"/>
          </a:xfrm>
          <a:custGeom>
            <a:avLst/>
            <a:gdLst>
              <a:gd name="textAreaLeft" fmla="*/ 0 w 6104880"/>
              <a:gd name="textAreaRight" fmla="*/ 6105240 w 6104880"/>
              <a:gd name="textAreaTop" fmla="*/ 0 h 4190760"/>
              <a:gd name="textAreaBottom" fmla="*/ 4191120 h 4190760"/>
            </a:gdLst>
            <a:ahLst/>
            <a:rect l="textAreaLeft" t="textAreaTop" r="textAreaRight" b="textAreaBottom"/>
            <a:pathLst>
              <a:path w="6105136" h="4191000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120036" y="3997466"/>
                  <a:pt x="2324286" y="4174529"/>
                  <a:pt x="1716450" y="4190409"/>
                </a:cubicBezTo>
                <a:lnTo>
                  <a:pt x="1666111" y="4191000"/>
                </a:lnTo>
                <a:lnTo>
                  <a:pt x="1557777" y="4191000"/>
                </a:lnTo>
                <a:lnTo>
                  <a:pt x="1535079" y="4190306"/>
                </a:ln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0" name="Рисунок 8"/>
          <p:cNvSpPr/>
          <p:nvPr/>
        </p:nvSpPr>
        <p:spPr>
          <a:xfrm>
            <a:off x="462600" y="4304520"/>
            <a:ext cx="5413680" cy="2553120"/>
          </a:xfrm>
          <a:custGeom>
            <a:avLst/>
            <a:gdLst>
              <a:gd name="textAreaLeft" fmla="*/ 0 w 5413680"/>
              <a:gd name="textAreaRight" fmla="*/ 5414040 w 5413680"/>
              <a:gd name="textAreaTop" fmla="*/ 0 h 2553120"/>
              <a:gd name="textAreaBottom" fmla="*/ 2553480 h 2553120"/>
            </a:gdLst>
            <a:ahLst/>
            <a:rect l="textAreaLeft" t="textAreaTop" r="textAreaRight" b="textAreaBottom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1" name="PlaceHolder 1"/>
          <p:cNvSpPr>
            <a:spLocks noGrp="1"/>
          </p:cNvSpPr>
          <p:nvPr>
            <p:ph type="title"/>
          </p:nvPr>
        </p:nvSpPr>
        <p:spPr>
          <a:xfrm>
            <a:off x="6735960" y="2139840"/>
            <a:ext cx="4617360" cy="25783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>
              <a:lnSpc>
                <a:spcPct val="90000"/>
              </a:lnSpc>
              <a:buNone/>
            </a:pPr>
            <a:r>
              <a:rPr b="1" i="1" lang="ru-RU" sz="4000" spc="-1" strike="noStrike">
                <a:solidFill>
                  <a:srgbClr val="000000"/>
                </a:solidFill>
                <a:latin typeface="Times New Roman"/>
              </a:rPr>
              <a:t>Требования к посту</a:t>
            </a:r>
            <a:endParaRPr b="0" lang="ru-RU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52" name="PlaceHolder 2"/>
          <p:cNvSpPr>
            <a:spLocks noGrp="1"/>
          </p:cNvSpPr>
          <p:nvPr>
            <p:ph type="sldNum" idx="2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entury Gothic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3CF510C-C398-46B4-8D46-AED7300C9D59}" type="slidenum">
              <a:rPr b="0" lang="ru-RU" sz="1200" spc="-1" strike="noStrike">
                <a:solidFill>
                  <a:srgbClr val="8b8b8b"/>
                </a:solidFill>
                <a:latin typeface="Century Gothic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16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PlaceHolder 1"/>
          <p:cNvSpPr>
            <a:spLocks noGrp="1"/>
          </p:cNvSpPr>
          <p:nvPr>
            <p:ph type="title"/>
          </p:nvPr>
        </p:nvSpPr>
        <p:spPr>
          <a:xfrm>
            <a:off x="1769040" y="2242440"/>
            <a:ext cx="3731400" cy="2372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1" i="1" lang="ru-RU" sz="4000" spc="-1" strike="noStrike">
                <a:solidFill>
                  <a:srgbClr val="ffffff"/>
                </a:solidFill>
                <a:latin typeface="Times New Roman"/>
              </a:rPr>
              <a:t>Техническое оформление</a:t>
            </a:r>
            <a:endParaRPr b="0" lang="ru-RU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54" name="PlaceHolder 2"/>
          <p:cNvSpPr>
            <a:spLocks noGrp="1"/>
          </p:cNvSpPr>
          <p:nvPr>
            <p:ph/>
          </p:nvPr>
        </p:nvSpPr>
        <p:spPr>
          <a:xfrm>
            <a:off x="6735600" y="712800"/>
            <a:ext cx="5009040" cy="5432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5000"/>
          </a:bodyPr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Заголовок поста пишется КАПСОМ.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Между смайликом и текстом всегда существует один пробел. Не лепим сплошняком!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Используем печатные кавычки «это такие вот»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У нас в постах существует абзацное деление, через строчку. Текст не лепим сплошняком!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Никогда не ставим несколько смайликов подряд, это выглядит наляписто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Смайлики в конце предложений, сначала ставим точку, потом пробел и смайлик, либо точка не ставится вовсе!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При упоминании студентов, других групп и т.п. мы даем ссылку на источник или страницу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spcAft>
                <a:spcPts val="799"/>
              </a:spcAft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Всегда один знак препинания (!!! недопустимы)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spcAft>
                <a:spcPts val="799"/>
              </a:spcAft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Любое упоминание учреждений с БОЛЬШОЙ БУКВЫ. 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1600"/>
    </mc:Choice>
    <mc:Fallback>
      <p:transition spd="slow"/>
    </mc:Fallback>
  </mc:AlternateContent>
  <p:timing>
    <p:tnLst>
      <p:par>
        <p:cTn id="213" dur="indefinite" restart="never" nodeType="tmRoot">
          <p:childTnLst>
            <p:seq>
              <p:cTn id="214" dur="indefinite" nodeType="mainSeq">
                <p:childTnLst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9" dur="1000"/>
                                        <p:tgtEl>
                                          <p:spTgt spid="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0" dur="1000" fill="hold"/>
                                        <p:tgtEl>
                                          <p:spTgt spid="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1" dur="1000" fill="hold"/>
                                        <p:tgtEl>
                                          <p:spTgt spid="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6" dur="1000"/>
                                        <p:tgtEl>
                                          <p:spTgt spid="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7" dur="1000" fill="hold"/>
                                        <p:tgtEl>
                                          <p:spTgt spid="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8" dur="1000" fill="hold"/>
                                        <p:tgtEl>
                                          <p:spTgt spid="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3" dur="1000"/>
                                        <p:tgtEl>
                                          <p:spTgt spid="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34" dur="1000" fill="hold"/>
                                        <p:tgtEl>
                                          <p:spTgt spid="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5" dur="1000" fill="hold"/>
                                        <p:tgtEl>
                                          <p:spTgt spid="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0" dur="1000"/>
                                        <p:tgtEl>
                                          <p:spTgt spid="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1" dur="1000" fill="hold"/>
                                        <p:tgtEl>
                                          <p:spTgt spid="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2" dur="1000" fill="hold"/>
                                        <p:tgtEl>
                                          <p:spTgt spid="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7" dur="1000"/>
                                        <p:tgtEl>
                                          <p:spTgt spid="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8" dur="1000" fill="hold"/>
                                        <p:tgtEl>
                                          <p:spTgt spid="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9" dur="1000" fill="hold"/>
                                        <p:tgtEl>
                                          <p:spTgt spid="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4" dur="1000"/>
                                        <p:tgtEl>
                                          <p:spTgt spid="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55" dur="1000" fill="hold"/>
                                        <p:tgtEl>
                                          <p:spTgt spid="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6" dur="1000" fill="hold"/>
                                        <p:tgtEl>
                                          <p:spTgt spid="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1" dur="1000"/>
                                        <p:tgtEl>
                                          <p:spTgt spid="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2" dur="1000" fill="hold"/>
                                        <p:tgtEl>
                                          <p:spTgt spid="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3" dur="1000" fill="hold"/>
                                        <p:tgtEl>
                                          <p:spTgt spid="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8" dur="1000"/>
                                        <p:tgtEl>
                                          <p:spTgt spid="5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9" dur="1000" fill="hold"/>
                                        <p:tgtEl>
                                          <p:spTgt spid="5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0" dur="1000" fill="hold"/>
                                        <p:tgtEl>
                                          <p:spTgt spid="5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5" dur="1000"/>
                                        <p:tgtEl>
                                          <p:spTgt spid="5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6" dur="1000" fill="hold"/>
                                        <p:tgtEl>
                                          <p:spTgt spid="5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7" dur="1000" fill="hold"/>
                                        <p:tgtEl>
                                          <p:spTgt spid="5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PlaceHolder 1"/>
          <p:cNvSpPr>
            <a:spLocks noGrp="1"/>
          </p:cNvSpPr>
          <p:nvPr>
            <p:ph type="title"/>
          </p:nvPr>
        </p:nvSpPr>
        <p:spPr>
          <a:xfrm>
            <a:off x="1769040" y="2242440"/>
            <a:ext cx="3731400" cy="2372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1" i="1" lang="ru-RU" sz="4000" spc="-1" strike="noStrike">
                <a:solidFill>
                  <a:srgbClr val="ffffff"/>
                </a:solidFill>
                <a:latin typeface="Times New Roman"/>
              </a:rPr>
              <a:t>Требования к самому тексту</a:t>
            </a:r>
            <a:endParaRPr b="0" lang="ru-RU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56" name="PlaceHolder 2"/>
          <p:cNvSpPr>
            <a:spLocks noGrp="1"/>
          </p:cNvSpPr>
          <p:nvPr>
            <p:ph/>
          </p:nvPr>
        </p:nvSpPr>
        <p:spPr>
          <a:xfrm>
            <a:off x="6735600" y="712800"/>
            <a:ext cx="5124600" cy="5432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Текст должен быть логически понятным, последовательным, без большого количества осложненных предложений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В тексте недопустимы жаргонизмы, нецензурная лексика, непонятные аббревиатуры (если есть аббревиатура, объясняем, а в лучшем случае изначально пишем полностью, потом пишем аббревиатуру)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Текст должен быть орфографически и пунктуационно правильно оформленным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В одном посте - одна важная мысль!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Заголовок поста - лаконичен, отражает суть/тематику поста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В посте всегда присутствует абзацное деление, каждая микротема поста - новый абзац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marL="343080" indent="0" algn="just">
              <a:lnSpc>
                <a:spcPct val="100000"/>
              </a:lnSpc>
              <a:spcBef>
                <a:spcPts val="1001"/>
              </a:spcBef>
              <a:spcAft>
                <a:spcPts val="799"/>
              </a:spcAft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1600"/>
    </mc:Choice>
    <mc:Fallback>
      <p:transition spd="slow"/>
    </mc:Fallback>
  </mc:AlternateContent>
  <p:timing>
    <p:tnLst>
      <p:par>
        <p:cTn id="278" dur="indefinite" restart="never" nodeType="tmRoot">
          <p:childTnLst>
            <p:seq>
              <p:cTn id="279" dur="indefinite" nodeType="mainSeq">
                <p:childTnLst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4" dur="1000"/>
                                        <p:tgtEl>
                                          <p:spTgt spid="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85" dur="1000" fill="hold"/>
                                        <p:tgtEl>
                                          <p:spTgt spid="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6" dur="1000" fill="hold"/>
                                        <p:tgtEl>
                                          <p:spTgt spid="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1" dur="1000"/>
                                        <p:tgtEl>
                                          <p:spTgt spid="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2" dur="1000" fill="hold"/>
                                        <p:tgtEl>
                                          <p:spTgt spid="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3" dur="1000" fill="hold"/>
                                        <p:tgtEl>
                                          <p:spTgt spid="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8" dur="1000"/>
                                        <p:tgtEl>
                                          <p:spTgt spid="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9" dur="1000" fill="hold"/>
                                        <p:tgtEl>
                                          <p:spTgt spid="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0" dur="1000" fill="hold"/>
                                        <p:tgtEl>
                                          <p:spTgt spid="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5" dur="1000"/>
                                        <p:tgtEl>
                                          <p:spTgt spid="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06" dur="1000" fill="hold"/>
                                        <p:tgtEl>
                                          <p:spTgt spid="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7" dur="1000" fill="hold"/>
                                        <p:tgtEl>
                                          <p:spTgt spid="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2" dur="1000"/>
                                        <p:tgtEl>
                                          <p:spTgt spid="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13" dur="1000" fill="hold"/>
                                        <p:tgtEl>
                                          <p:spTgt spid="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4" dur="1000" fill="hold"/>
                                        <p:tgtEl>
                                          <p:spTgt spid="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9" dur="1000"/>
                                        <p:tgtEl>
                                          <p:spTgt spid="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20" dur="1000" fill="hold"/>
                                        <p:tgtEl>
                                          <p:spTgt spid="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1" dur="1000" fill="hold"/>
                                        <p:tgtEl>
                                          <p:spTgt spid="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6" dur="1000"/>
                                        <p:tgtEl>
                                          <p:spTgt spid="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27" dur="1000" fill="hold"/>
                                        <p:tgtEl>
                                          <p:spTgt spid="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8" dur="1000" fill="hold"/>
                                        <p:tgtEl>
                                          <p:spTgt spid="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PlaceHolder 1"/>
          <p:cNvSpPr>
            <a:spLocks noGrp="1"/>
          </p:cNvSpPr>
          <p:nvPr>
            <p:ph type="title"/>
          </p:nvPr>
        </p:nvSpPr>
        <p:spPr>
          <a:xfrm>
            <a:off x="1769040" y="2242440"/>
            <a:ext cx="3731400" cy="2372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1" i="1" lang="ru-RU" sz="4000" spc="-1" strike="noStrike">
                <a:solidFill>
                  <a:srgbClr val="ffffff"/>
                </a:solidFill>
                <a:latin typeface="Times New Roman"/>
              </a:rPr>
              <a:t>Требования к написанию постов</a:t>
            </a:r>
            <a:endParaRPr b="0" lang="ru-RU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58" name="PlaceHolder 2"/>
          <p:cNvSpPr>
            <a:spLocks noGrp="1"/>
          </p:cNvSpPr>
          <p:nvPr>
            <p:ph/>
          </p:nvPr>
        </p:nvSpPr>
        <p:spPr>
          <a:xfrm>
            <a:off x="6735600" y="712800"/>
            <a:ext cx="4982400" cy="5432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Полностью ознакамливаемся с предоставленной информацией (сообщения-разъяснения, прикрепленные файлы, документы и т.д.)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Выделяем основную информацию - суть поста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Формируем текст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Проверяем пост на наличие грамматических, пунктуационных, орфографических, этических и иных видов ошибок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Можно отправить пост для корректировки.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1600"/>
    </mc:Choice>
    <mc:Fallback>
      <p:transition spd="slow"/>
    </mc:Fallback>
  </mc:AlternateContent>
  <p:timing>
    <p:tnLst>
      <p:par>
        <p:cTn id="329" dur="indefinite" restart="never" nodeType="tmRoot">
          <p:childTnLst>
            <p:seq>
              <p:cTn id="330" dur="indefinite" nodeType="mainSeq">
                <p:childTnLst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5" dur="1000"/>
                                        <p:tgtEl>
                                          <p:spTgt spid="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36" dur="1000" fill="hold"/>
                                        <p:tgtEl>
                                          <p:spTgt spid="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7" dur="1000" fill="hold"/>
                                        <p:tgtEl>
                                          <p:spTgt spid="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2" dur="1000"/>
                                        <p:tgtEl>
                                          <p:spTgt spid="5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43" dur="1000" fill="hold"/>
                                        <p:tgtEl>
                                          <p:spTgt spid="5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4" dur="1000" fill="hold"/>
                                        <p:tgtEl>
                                          <p:spTgt spid="5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9" dur="1000"/>
                                        <p:tgtEl>
                                          <p:spTgt spid="5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50" dur="1000" fill="hold"/>
                                        <p:tgtEl>
                                          <p:spTgt spid="5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1" dur="1000" fill="hold"/>
                                        <p:tgtEl>
                                          <p:spTgt spid="5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6" dur="1000"/>
                                        <p:tgtEl>
                                          <p:spTgt spid="5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57" dur="1000" fill="hold"/>
                                        <p:tgtEl>
                                          <p:spTgt spid="5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8" dur="1000" fill="hold"/>
                                        <p:tgtEl>
                                          <p:spTgt spid="5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Рисунок 20"/>
          <p:cNvSpPr/>
          <p:nvPr/>
        </p:nvSpPr>
        <p:spPr>
          <a:xfrm>
            <a:off x="5710680" y="0"/>
            <a:ext cx="6480720" cy="4215960"/>
          </a:xfrm>
          <a:custGeom>
            <a:avLst/>
            <a:gdLst>
              <a:gd name="textAreaLeft" fmla="*/ 0 w 6480720"/>
              <a:gd name="textAreaRight" fmla="*/ 6481080 w 6480720"/>
              <a:gd name="textAreaTop" fmla="*/ 0 h 4215960"/>
              <a:gd name="textAreaBottom" fmla="*/ 4216320 h 4215960"/>
            </a:gdLst>
            <a:ahLst/>
            <a:rect l="textAreaLeft" t="textAreaTop" r="textAreaRight" b="textAreaBottom"/>
            <a:pathLst>
              <a:path w="6481158" h="4216186">
                <a:moveTo>
                  <a:pt x="159680" y="0"/>
                </a:moveTo>
                <a:lnTo>
                  <a:pt x="6481158" y="0"/>
                </a:lnTo>
                <a:lnTo>
                  <a:pt x="6481158" y="4216186"/>
                </a:lnTo>
                <a:lnTo>
                  <a:pt x="629981" y="4216186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0" name="PlaceHolder 1"/>
          <p:cNvSpPr>
            <a:spLocks noGrp="1"/>
          </p:cNvSpPr>
          <p:nvPr>
            <p:ph type="title"/>
          </p:nvPr>
        </p:nvSpPr>
        <p:spPr>
          <a:xfrm>
            <a:off x="634320" y="2076480"/>
            <a:ext cx="4443480" cy="21394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>
              <a:lnSpc>
                <a:spcPct val="90000"/>
              </a:lnSpc>
              <a:buNone/>
            </a:pPr>
            <a:r>
              <a:rPr b="1" i="1" lang="ru-RU" sz="4000" spc="-1" strike="noStrike">
                <a:solidFill>
                  <a:srgbClr val="000000"/>
                </a:solidFill>
                <a:latin typeface="Times New Roman"/>
              </a:rPr>
              <a:t>Спасибо за внимание!</a:t>
            </a:r>
            <a:endParaRPr b="0" lang="ru-RU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61" name="Рисунок 5"/>
          <p:cNvSpPr/>
          <p:nvPr/>
        </p:nvSpPr>
        <p:spPr>
          <a:xfrm>
            <a:off x="5078160" y="4323960"/>
            <a:ext cx="7113600" cy="2533680"/>
          </a:xfrm>
          <a:custGeom>
            <a:avLst/>
            <a:gdLst>
              <a:gd name="textAreaLeft" fmla="*/ 0 w 7113600"/>
              <a:gd name="textAreaRight" fmla="*/ 7113960 w 7113600"/>
              <a:gd name="textAreaTop" fmla="*/ 0 h 2533680"/>
              <a:gd name="textAreaBottom" fmla="*/ 2534040 h 2533680"/>
            </a:gdLst>
            <a:ahLst/>
            <a:rect l="textAreaLeft" t="textAreaTop" r="textAreaRight" b="textAreaBottom"/>
            <a:pathLst>
              <a:path w="7113866" h="2534101">
                <a:moveTo>
                  <a:pt x="1237395" y="0"/>
                </a:moveTo>
                <a:lnTo>
                  <a:pt x="7113866" y="0"/>
                </a:lnTo>
                <a:lnTo>
                  <a:pt x="7113866" y="2534101"/>
                </a:lnTo>
                <a:lnTo>
                  <a:pt x="0" y="2534101"/>
                </a:lnTo>
                <a:lnTo>
                  <a:pt x="21865" y="2503631"/>
                </a:lnTo>
                <a:cubicBezTo>
                  <a:pt x="198423" y="2253521"/>
                  <a:pt x="293790" y="2086461"/>
                  <a:pt x="295355" y="2078512"/>
                </a:cubicBezTo>
                <a:cubicBezTo>
                  <a:pt x="324069" y="1929470"/>
                  <a:pt x="404357" y="1848602"/>
                  <a:pt x="476493" y="1754977"/>
                </a:cubicBezTo>
                <a:cubicBezTo>
                  <a:pt x="539303" y="1672931"/>
                  <a:pt x="606319" y="1585980"/>
                  <a:pt x="629661" y="1466193"/>
                </a:cubicBezTo>
                <a:cubicBezTo>
                  <a:pt x="660485" y="1307325"/>
                  <a:pt x="563419" y="1455147"/>
                  <a:pt x="542838" y="1401940"/>
                </a:cubicBezTo>
                <a:cubicBezTo>
                  <a:pt x="578840" y="1314777"/>
                  <a:pt x="636192" y="1228627"/>
                  <a:pt x="649253" y="1136180"/>
                </a:cubicBezTo>
                <a:cubicBezTo>
                  <a:pt x="695845" y="801928"/>
                  <a:pt x="810579" y="538800"/>
                  <a:pt x="987552" y="313308"/>
                </a:cubicBezTo>
                <a:cubicBezTo>
                  <a:pt x="1038302" y="248170"/>
                  <a:pt x="1069945" y="145770"/>
                  <a:pt x="1141095" y="112922"/>
                </a:cubicBezTo>
                <a:cubicBezTo>
                  <a:pt x="1175679" y="97203"/>
                  <a:pt x="1199890" y="73126"/>
                  <a:pt x="1217454" y="43683"/>
                </a:cubicBez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16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PlaceHolder 1"/>
          <p:cNvSpPr>
            <a:spLocks noGrp="1"/>
          </p:cNvSpPr>
          <p:nvPr>
            <p:ph type="title"/>
          </p:nvPr>
        </p:nvSpPr>
        <p:spPr>
          <a:xfrm>
            <a:off x="1769040" y="2242440"/>
            <a:ext cx="3731400" cy="2372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1" i="1" lang="ru-RU" sz="4000" spc="-1" strike="noStrike">
                <a:solidFill>
                  <a:srgbClr val="ffffff"/>
                </a:solidFill>
                <a:latin typeface="Times New Roman"/>
              </a:rPr>
              <a:t>Что такое пост? </a:t>
            </a:r>
            <a:endParaRPr b="0" lang="ru-RU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87" name="PlaceHolder 2"/>
          <p:cNvSpPr>
            <a:spLocks noGrp="1"/>
          </p:cNvSpPr>
          <p:nvPr>
            <p:ph/>
          </p:nvPr>
        </p:nvSpPr>
        <p:spPr>
          <a:xfrm>
            <a:off x="6735600" y="712800"/>
            <a:ext cx="4709880" cy="5432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– </a:t>
            </a: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это некое информационное сообщение, размещенное на стене сообщества. Благодаря таким записям пользователи социальных сетей обмениваются полезной информацией, делятся фотографиями и видеозаписями, узнают о новых товарах и услугах и многое другое</a:t>
            </a: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.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1000"/>
                                        <p:tgtEl>
                                          <p:spTgt spid="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3200040" cy="2103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1" i="1" lang="ru-RU" sz="4000" spc="-1" strike="noStrike">
                <a:solidFill>
                  <a:srgbClr val="000000"/>
                </a:solidFill>
                <a:latin typeface="Times New Roman"/>
              </a:rPr>
              <a:t>Структура поста</a:t>
            </a:r>
            <a:endParaRPr b="0" lang="ru-RU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89" name="Рисунок 10"/>
          <p:cNvSpPr/>
          <p:nvPr/>
        </p:nvSpPr>
        <p:spPr>
          <a:xfrm>
            <a:off x="4726440" y="0"/>
            <a:ext cx="4228200" cy="3693960"/>
          </a:xfrm>
          <a:custGeom>
            <a:avLst/>
            <a:gdLst>
              <a:gd name="textAreaLeft" fmla="*/ 0 w 4228200"/>
              <a:gd name="textAreaRight" fmla="*/ 4228560 w 4228200"/>
              <a:gd name="textAreaTop" fmla="*/ 0 h 3693960"/>
              <a:gd name="textAreaBottom" fmla="*/ 3694320 h 3693960"/>
            </a:gdLst>
            <a:ahLst/>
            <a:rect l="textAreaLeft" t="textAreaTop" r="textAreaRight" b="textAreaBottom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90" name="Рисунок 12" descr=""/>
          <p:cNvPicPr/>
          <p:nvPr/>
        </p:nvPicPr>
        <p:blipFill>
          <a:blip r:embed="rId2"/>
          <a:srcRect l="20079" t="0" r="20079" b="0"/>
          <a:stretch/>
        </p:blipFill>
        <p:spPr>
          <a:xfrm>
            <a:off x="9082080" y="0"/>
            <a:ext cx="3108960" cy="3693960"/>
          </a:xfrm>
          <a:prstGeom prst="rect">
            <a:avLst/>
          </a:prstGeom>
          <a:ln w="0">
            <a:noFill/>
          </a:ln>
        </p:spPr>
      </p:pic>
      <p:sp>
        <p:nvSpPr>
          <p:cNvPr id="491" name="PlaceHolder 2"/>
          <p:cNvSpPr>
            <a:spLocks noGrp="1"/>
          </p:cNvSpPr>
          <p:nvPr>
            <p:ph/>
          </p:nvPr>
        </p:nvSpPr>
        <p:spPr>
          <a:xfrm>
            <a:off x="330120" y="2647800"/>
            <a:ext cx="4622760" cy="35287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2000" spc="-1" strike="noStrike">
                <a:solidFill>
                  <a:srgbClr val="000000"/>
                </a:solidFill>
                <a:latin typeface="Century Gothic"/>
              </a:rPr>
              <a:t>Заголовок</a:t>
            </a:r>
            <a:endParaRPr b="0" lang="ru-RU" sz="2000" spc="-1" strike="noStrike">
              <a:solidFill>
                <a:srgbClr val="000000"/>
              </a:solidFill>
              <a:latin typeface="Century Gothic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2000" spc="-1" strike="noStrike">
                <a:solidFill>
                  <a:srgbClr val="000000"/>
                </a:solidFill>
                <a:latin typeface="Century Gothic"/>
              </a:rPr>
              <a:t>«Подвал» с доп. информацией</a:t>
            </a:r>
            <a:endParaRPr b="0" lang="ru-RU" sz="2000" spc="-1" strike="noStrike">
              <a:solidFill>
                <a:srgbClr val="000000"/>
              </a:solidFill>
              <a:latin typeface="Century Gothic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2000" spc="-1" strike="noStrike">
                <a:solidFill>
                  <a:srgbClr val="000000"/>
                </a:solidFill>
                <a:latin typeface="Century Gothic"/>
              </a:rPr>
              <a:t>Основной текст</a:t>
            </a:r>
            <a:endParaRPr b="0" lang="ru-RU" sz="2000" spc="-1" strike="noStrike">
              <a:solidFill>
                <a:srgbClr val="000000"/>
              </a:solidFill>
              <a:latin typeface="Century Gothic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2000" spc="-1" strike="noStrike">
                <a:solidFill>
                  <a:srgbClr val="000000"/>
                </a:solidFill>
                <a:latin typeface="Century Gothic"/>
              </a:rPr>
              <a:t>Хештег</a:t>
            </a:r>
            <a:endParaRPr b="0" lang="ru-RU" sz="2000" spc="-1" strike="noStrike">
              <a:solidFill>
                <a:srgbClr val="000000"/>
              </a:solidFill>
              <a:latin typeface="Century Gothic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2000" spc="-1" strike="noStrike">
                <a:solidFill>
                  <a:srgbClr val="000000"/>
                </a:solidFill>
                <a:latin typeface="Century Gothic"/>
              </a:rPr>
              <a:t>Вывод</a:t>
            </a:r>
            <a:endParaRPr b="0" lang="ru-RU" sz="2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92" name="Рисунок 14"/>
          <p:cNvSpPr/>
          <p:nvPr/>
        </p:nvSpPr>
        <p:spPr>
          <a:xfrm>
            <a:off x="4726800" y="3803040"/>
            <a:ext cx="4227840" cy="3054600"/>
          </a:xfrm>
          <a:custGeom>
            <a:avLst/>
            <a:gdLst>
              <a:gd name="textAreaLeft" fmla="*/ 0 w 4227840"/>
              <a:gd name="textAreaRight" fmla="*/ 4228200 w 4227840"/>
              <a:gd name="textAreaTop" fmla="*/ 0 h 3054600"/>
              <a:gd name="textAreaBottom" fmla="*/ 3054960 h 3054600"/>
            </a:gdLst>
            <a:ahLst/>
            <a:rect l="textAreaLeft" t="textAreaTop" r="textAreaRight" b="textAreaBottom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93" name="Рисунок 16" descr=""/>
          <p:cNvPicPr/>
          <p:nvPr/>
        </p:nvPicPr>
        <p:blipFill>
          <a:blip r:embed="rId4"/>
          <a:srcRect l="16065" t="0" r="16065" b="0"/>
          <a:stretch/>
        </p:blipFill>
        <p:spPr>
          <a:xfrm>
            <a:off x="9081720" y="3896640"/>
            <a:ext cx="3108960" cy="3054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600"/>
    </mc:Choice>
    <mc:Fallback>
      <p:transition spd="slow"/>
    </mc:Fallback>
  </mc:AlternateContent>
  <p:timing>
    <p:tnLst>
      <p:par>
        <p:cTn id="10" dur="indefinite" restart="never" nodeType="tmRoot">
          <p:childTnLst>
            <p:seq>
              <p:cTn id="11" dur="indefinite" nodeType="mainSeq">
                <p:childTnLst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" dur="1000"/>
                                        <p:tgtEl>
                                          <p:spTgt spid="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1" i="1" lang="ru-RU" sz="4000" spc="-1" strike="noStrike">
                <a:solidFill>
                  <a:srgbClr val="000000"/>
                </a:solidFill>
                <a:latin typeface="Times New Roman"/>
              </a:rPr>
              <a:t>Каким должен быть заголовок?</a:t>
            </a:r>
            <a:endParaRPr b="0" lang="ru-RU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95" name="PlaceHolder 2"/>
          <p:cNvSpPr>
            <a:spLocks noGrp="1"/>
          </p:cNvSpPr>
          <p:nvPr>
            <p:ph/>
          </p:nvPr>
        </p:nvSpPr>
        <p:spPr>
          <a:xfrm>
            <a:off x="838080" y="2011680"/>
            <a:ext cx="4924800" cy="41601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Century Gothic"/>
              </a:rPr>
              <a:t>Заголовок должен привлекать к себе внимание, быть лаконичным, но при этом нести в себе основную информацию текста.</a:t>
            </a:r>
            <a:endParaRPr b="0" lang="ru-RU" sz="2800" spc="-1" strike="noStrike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496" name="Рисунок 5" descr=""/>
          <p:cNvPicPr/>
          <p:nvPr/>
        </p:nvPicPr>
        <p:blipFill>
          <a:blip r:embed="rId1"/>
          <a:stretch/>
        </p:blipFill>
        <p:spPr>
          <a:xfrm>
            <a:off x="7066440" y="2011680"/>
            <a:ext cx="4286880" cy="3428640"/>
          </a:xfrm>
          <a:prstGeom prst="rect">
            <a:avLst/>
          </a:prstGeom>
          <a:ln w="0">
            <a:noFill/>
          </a:ln>
          <a:effectLst>
            <a:outerShdw algn="tl" blurRad="190440" rotWithShape="0">
              <a:srgbClr val="000000">
                <a:alpha val="70000"/>
              </a:srgbClr>
            </a:outerShdw>
          </a:effectLst>
        </p:spPr>
      </p:pic>
    </p:spTree>
  </p:cSld>
  <mc:AlternateContent>
    <mc:Choice Requires="p14">
      <p:transition spd="slow" p14:dur="160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" dur="1000"/>
                                        <p:tgtEl>
                                          <p:spTgt spid="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1" i="1" lang="ru-RU" sz="4000" spc="-1" strike="noStrike">
                <a:solidFill>
                  <a:srgbClr val="000000"/>
                </a:solidFill>
                <a:latin typeface="Times New Roman"/>
              </a:rPr>
              <a:t>Хештеги</a:t>
            </a:r>
            <a:endParaRPr b="0" lang="ru-RU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98" name="PlaceHolder 2"/>
          <p:cNvSpPr>
            <a:spLocks noGrp="1"/>
          </p:cNvSpPr>
          <p:nvPr>
            <p:ph/>
          </p:nvPr>
        </p:nvSpPr>
        <p:spPr>
          <a:xfrm>
            <a:off x="6711480" y="2011680"/>
            <a:ext cx="4641840" cy="41601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108000"/>
              </a:lnSpc>
              <a:spcAft>
                <a:spcPts val="799"/>
              </a:spcAft>
              <a:buNone/>
            </a:pPr>
            <a:r>
              <a:rPr b="0" lang="ru-RU" sz="2600" spc="-1" strike="noStrike">
                <a:solidFill>
                  <a:srgbClr val="000000"/>
                </a:solidFill>
                <a:latin typeface="Century Gothic"/>
                <a:ea typeface="Calibri"/>
              </a:rPr>
              <a:t>Хештеги— это текстовые метки, которые используют в соцсетях для продвижения контента и создания серий постов, связанных между собой тематически.</a:t>
            </a:r>
            <a:endParaRPr b="0" lang="ru-RU" sz="2600" spc="-1" strike="noStrike">
              <a:solidFill>
                <a:srgbClr val="000000"/>
              </a:solidFill>
              <a:latin typeface="Calibri"/>
              <a:ea typeface="Calibri"/>
            </a:endParaRPr>
          </a:p>
        </p:txBody>
      </p:sp>
      <p:pic>
        <p:nvPicPr>
          <p:cNvPr id="499" name="Рисунок 2" descr=""/>
          <p:cNvPicPr/>
          <p:nvPr/>
        </p:nvPicPr>
        <p:blipFill>
          <a:blip r:embed="rId1"/>
          <a:stretch/>
        </p:blipFill>
        <p:spPr>
          <a:xfrm>
            <a:off x="1699560" y="1987200"/>
            <a:ext cx="3763080" cy="3763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6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1" i="1" lang="ru-RU" sz="4000" spc="-1" strike="noStrike">
                <a:solidFill>
                  <a:srgbClr val="000000"/>
                </a:solidFill>
                <a:latin typeface="Times New Roman"/>
              </a:rPr>
              <a:t>Хештеги</a:t>
            </a:r>
            <a:endParaRPr b="0" lang="ru-RU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01" name="PlaceHolder 2"/>
          <p:cNvSpPr>
            <a:spLocks noGrp="1"/>
          </p:cNvSpPr>
          <p:nvPr>
            <p:ph/>
          </p:nvPr>
        </p:nvSpPr>
        <p:spPr>
          <a:xfrm>
            <a:off x="1980000" y="2011680"/>
            <a:ext cx="9060120" cy="4108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7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7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7200" spc="-1" strike="noStrike">
                <a:solidFill>
                  <a:srgbClr val="000000"/>
                </a:solidFill>
                <a:latin typeface="Times New Roman"/>
                <a:ea typeface="Calibri"/>
              </a:rPr>
              <a:t>C помощью хештегов пользователи делают свои посты более популярными, увеличивают охват;</a:t>
            </a:r>
            <a:endParaRPr b="0" lang="ru-RU" sz="7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7200" spc="-1" strike="noStrike">
                <a:solidFill>
                  <a:srgbClr val="000000"/>
                </a:solidFill>
                <a:latin typeface="Times New Roman"/>
              </a:rPr>
              <a:t>Теги работают как фильтр и инструмент быстрого поиска, объединяют публикации в тематические серии;</a:t>
            </a:r>
            <a:endParaRPr b="0" lang="ru-RU" sz="7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7200" spc="-1" strike="noStrike">
                <a:solidFill>
                  <a:srgbClr val="000000"/>
                </a:solidFill>
                <a:latin typeface="Times New Roman"/>
              </a:rPr>
              <a:t>Если использовать уникальные брендовые метки, то они будут приводить пользователей только к вашему контенту;</a:t>
            </a:r>
            <a:endParaRPr b="0" lang="ru-RU" sz="7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7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7200" spc="-1" strike="noStrike">
                <a:solidFill>
                  <a:srgbClr val="000000"/>
                </a:solidFill>
                <a:latin typeface="Times New Roman"/>
              </a:rPr>
              <a:t>Хештег может указывать на местоположение: название города, района, ТЦ, например, #ITЕкб, #юристБизнесЦентр – так потенциальным клиентам будет проще вас найти.</a:t>
            </a:r>
            <a:endParaRPr b="0" lang="ru-RU" sz="7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16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3328560" y="2002680"/>
            <a:ext cx="5540760" cy="21484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1" i="1" lang="ru-RU" sz="3600" spc="-1" strike="noStrike">
                <a:solidFill>
                  <a:srgbClr val="ffffff"/>
                </a:solidFill>
                <a:latin typeface="Elephant"/>
              </a:rPr>
              <a:t>Работа с основным текстом</a:t>
            </a:r>
            <a:endParaRPr b="0" lang="ru-RU" sz="36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  <mc:AlternateContent>
    <mc:Choice Requires="p14">
      <p:transition spd="slow" p14:dur="16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Рисунок 15" descr=""/>
          <p:cNvPicPr/>
          <p:nvPr/>
        </p:nvPicPr>
        <p:blipFill>
          <a:blip r:embed="rId1"/>
          <a:srcRect l="0" t="18551" r="0" b="18551"/>
          <a:stretch/>
        </p:blipFill>
        <p:spPr>
          <a:xfrm>
            <a:off x="0" y="4304520"/>
            <a:ext cx="6095520" cy="2553120"/>
          </a:xfrm>
          <a:prstGeom prst="rect">
            <a:avLst/>
          </a:prstGeom>
          <a:ln w="0">
            <a:noFill/>
          </a:ln>
        </p:spPr>
      </p:pic>
      <p:sp>
        <p:nvSpPr>
          <p:cNvPr id="504" name="PlaceHolder 1"/>
          <p:cNvSpPr>
            <a:spLocks noGrp="1"/>
          </p:cNvSpPr>
          <p:nvPr>
            <p:ph type="title"/>
          </p:nvPr>
        </p:nvSpPr>
        <p:spPr>
          <a:xfrm>
            <a:off x="6739200" y="-483120"/>
            <a:ext cx="4946400" cy="25783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>
              <a:lnSpc>
                <a:spcPct val="90000"/>
              </a:lnSpc>
              <a:buNone/>
            </a:pPr>
            <a:r>
              <a:rPr b="1" i="1" lang="ru-RU" sz="4000" spc="-1" strike="noStrike">
                <a:solidFill>
                  <a:srgbClr val="000000"/>
                </a:solidFill>
                <a:latin typeface="Times New Roman"/>
              </a:rPr>
              <a:t>Важные аспекты работы с основным текстом</a:t>
            </a:r>
            <a:endParaRPr b="0" lang="ru-RU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05" name="PlaceHolder 2"/>
          <p:cNvSpPr>
            <a:spLocks noGrp="1"/>
          </p:cNvSpPr>
          <p:nvPr>
            <p:ph/>
          </p:nvPr>
        </p:nvSpPr>
        <p:spPr>
          <a:xfrm>
            <a:off x="6739200" y="2527200"/>
            <a:ext cx="4617360" cy="30538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85840" indent="-2858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Абзацное деление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marL="285840" indent="-2858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Ссылки на людей/группы/источники при необходимости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marL="285840" indent="-2858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Текст должен быть ОРИГИНАЛЬНЫМ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marL="285840" indent="-2858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Текст грамотный 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marL="285840" indent="-2858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Один пост – одна мысль</a:t>
            </a: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506" name="Рисунок 19" descr=""/>
          <p:cNvPicPr/>
          <p:nvPr/>
        </p:nvPicPr>
        <p:blipFill>
          <a:blip r:embed="rId2"/>
          <a:srcRect l="9026" t="0" r="9026" b="0"/>
          <a:stretch/>
        </p:blipFill>
        <p:spPr>
          <a:xfrm>
            <a:off x="0" y="0"/>
            <a:ext cx="6104880" cy="4190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600"/>
    </mc:Choice>
    <mc:Fallback>
      <p:transition spd="slow"/>
    </mc:Fallback>
  </mc:AlternateContent>
  <p:timing>
    <p:tnLst>
      <p:par>
        <p:cTn id="28" dur="indefinite" restart="never" nodeType="tmRoot">
          <p:childTnLst>
            <p:seq>
              <p:cTn id="29" dur="indefinite" nodeType="mainSeq"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" dur="1000"/>
                                        <p:tgtEl>
                                          <p:spTgt spid="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5" dur="1000" fill="hold"/>
                                        <p:tgtEl>
                                          <p:spTgt spid="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1000" fill="hold"/>
                                        <p:tgtEl>
                                          <p:spTgt spid="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" dur="1000"/>
                                        <p:tgtEl>
                                          <p:spTgt spid="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2" dur="1000" fill="hold"/>
                                        <p:tgtEl>
                                          <p:spTgt spid="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1000" fill="hold"/>
                                        <p:tgtEl>
                                          <p:spTgt spid="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" dur="1000"/>
                                        <p:tgtEl>
                                          <p:spTgt spid="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9" dur="1000" fill="hold"/>
                                        <p:tgtEl>
                                          <p:spTgt spid="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1000" fill="hold"/>
                                        <p:tgtEl>
                                          <p:spTgt spid="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5" dur="1000"/>
                                        <p:tgtEl>
                                          <p:spTgt spid="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6" dur="1000" fill="hold"/>
                                        <p:tgtEl>
                                          <p:spTgt spid="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1000" fill="hold"/>
                                        <p:tgtEl>
                                          <p:spTgt spid="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2" dur="1000"/>
                                        <p:tgtEl>
                                          <p:spTgt spid="5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3" dur="1000" fill="hold"/>
                                        <p:tgtEl>
                                          <p:spTgt spid="5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" dur="1000" fill="hold"/>
                                        <p:tgtEl>
                                          <p:spTgt spid="5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Рисунок 6"/>
          <p:cNvSpPr/>
          <p:nvPr/>
        </p:nvSpPr>
        <p:spPr>
          <a:xfrm>
            <a:off x="-9000" y="0"/>
            <a:ext cx="6104880" cy="6240600"/>
          </a:xfrm>
          <a:custGeom>
            <a:avLst/>
            <a:gdLst>
              <a:gd name="textAreaLeft" fmla="*/ 0 w 6104880"/>
              <a:gd name="textAreaRight" fmla="*/ 6105240 w 6104880"/>
              <a:gd name="textAreaTop" fmla="*/ 0 h 6240600"/>
              <a:gd name="textAreaBottom" fmla="*/ 6240960 h 6240600"/>
            </a:gdLst>
            <a:ahLst/>
            <a:rect l="textAreaLeft" t="textAreaTop" r="textAreaRight" b="textAreaBottom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8" name="Рисунок 8"/>
          <p:cNvSpPr/>
          <p:nvPr/>
        </p:nvSpPr>
        <p:spPr>
          <a:xfrm>
            <a:off x="6355440" y="211320"/>
            <a:ext cx="4941000" cy="3876840"/>
          </a:xfrm>
          <a:custGeom>
            <a:avLst/>
            <a:gdLst>
              <a:gd name="textAreaLeft" fmla="*/ 0 w 4941000"/>
              <a:gd name="textAreaRight" fmla="*/ 4941360 w 4941000"/>
              <a:gd name="textAreaTop" fmla="*/ 0 h 3876840"/>
              <a:gd name="textAreaBottom" fmla="*/ 3877200 h 3876840"/>
            </a:gdLst>
            <a:ahLst/>
            <a:rect l="textAreaLeft" t="textAreaTop" r="textAreaRight" b="textAreaBottom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9" name="PlaceHolder 1"/>
          <p:cNvSpPr>
            <a:spLocks noGrp="1"/>
          </p:cNvSpPr>
          <p:nvPr>
            <p:ph type="title"/>
          </p:nvPr>
        </p:nvSpPr>
        <p:spPr>
          <a:xfrm>
            <a:off x="5248800" y="4224600"/>
            <a:ext cx="6107760" cy="1462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 algn="r">
              <a:lnSpc>
                <a:spcPct val="90000"/>
              </a:lnSpc>
              <a:buNone/>
            </a:pPr>
            <a:r>
              <a:rPr b="1" i="1" lang="ru-RU" sz="4800" spc="-1" strike="noStrike">
                <a:solidFill>
                  <a:srgbClr val="000000"/>
                </a:solidFill>
                <a:latin typeface="Times New Roman"/>
              </a:rPr>
              <a:t>Практические задания</a:t>
            </a:r>
            <a:endParaRPr b="0" lang="ru-RU" sz="4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10" name="PlaceHolder 2"/>
          <p:cNvSpPr>
            <a:spLocks noGrp="1"/>
          </p:cNvSpPr>
          <p:nvPr>
            <p:ph type="subTitle"/>
          </p:nvPr>
        </p:nvSpPr>
        <p:spPr>
          <a:xfrm>
            <a:off x="5065920" y="5724000"/>
            <a:ext cx="6290640" cy="6487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 algn="r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i="1" lang="ru-RU" sz="1800" spc="-1" strike="noStrike" cap="all">
                <a:solidFill>
                  <a:srgbClr val="000000"/>
                </a:solidFill>
                <a:latin typeface="Century Gothic"/>
              </a:rPr>
              <a:t>Мы знаем, вы этого ждали!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Кисть">
  <a:themeElements>
    <a:clrScheme name="Custom 17">
      <a:dk1>
        <a:srgbClr val="000000"/>
      </a:dk1>
      <a:lt1>
        <a:srgbClr val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Кисть">
  <a:themeElements>
    <a:clrScheme name="Custom 17">
      <a:dk1>
        <a:srgbClr val="000000"/>
      </a:dk1>
      <a:lt1>
        <a:srgbClr val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Кисть">
  <a:themeElements>
    <a:clrScheme name="Custom 17">
      <a:dk1>
        <a:srgbClr val="000000"/>
      </a:dk1>
      <a:lt1>
        <a:srgbClr val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Кисть">
  <a:themeElements>
    <a:clrScheme name="Custom 17">
      <a:dk1>
        <a:srgbClr val="000000"/>
      </a:dk1>
      <a:lt1>
        <a:srgbClr val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Кисть">
  <a:themeElements>
    <a:clrScheme name="Custom 17">
      <a:dk1>
        <a:srgbClr val="000000"/>
      </a:dk1>
      <a:lt1>
        <a:srgbClr val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Кисть">
  <a:themeElements>
    <a:clrScheme name="Custom 17">
      <a:dk1>
        <a:srgbClr val="000000"/>
      </a:dk1>
      <a:lt1>
        <a:srgbClr val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Кисть">
  <a:themeElements>
    <a:clrScheme name="Custom 17">
      <a:dk1>
        <a:srgbClr val="000000"/>
      </a:dk1>
      <a:lt1>
        <a:srgbClr val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Кисть">
  <a:themeElements>
    <a:clrScheme name="Custom 17">
      <a:dk1>
        <a:srgbClr val="000000"/>
      </a:dk1>
      <a:lt1>
        <a:srgbClr val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Кисть">
  <a:themeElements>
    <a:clrScheme name="Custom 17">
      <a:dk1>
        <a:srgbClr val="000000"/>
      </a:dk1>
      <a:lt1>
        <a:srgbClr val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Кисть">
  <a:themeElements>
    <a:clrScheme name="Custom 17">
      <a:dk1>
        <a:srgbClr val="000000"/>
      </a:dk1>
      <a:lt1>
        <a:srgbClr val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Кисть">
  <a:themeElements>
    <a:clrScheme name="Custom 17">
      <a:dk1>
        <a:srgbClr val="000000"/>
      </a:dk1>
      <a:lt1>
        <a:srgbClr val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?>
<Relationships xmlns="http://schemas.openxmlformats.org/package/2006/relationships"><Relationship Id="rId1" Type="http://schemas.openxmlformats.org/officeDocument/2006/relationships/customXmlProps" Target="itemProps1.xml"/>
</Relationships>
</file>

<file path=customXml/_rels/item2.xml.rels><?xml version="1.0" encoding="UTF-8"?>
<Relationships xmlns="http://schemas.openxmlformats.org/package/2006/relationships"><Relationship Id="rId1" Type="http://schemas.openxmlformats.org/officeDocument/2006/relationships/customXmlProps" Target="itemProps2.xml"/>
</Relationships>
</file>

<file path=customXml/_rels/item3.xml.rels><?xml version="1.0" encoding="UTF-8"?>
<Relationships xmlns="http://schemas.openxmlformats.org/package/2006/relationships"><Relationship Id="rId1" Type="http://schemas.openxmlformats.org/officeDocument/2006/relationships/customXmlProps" Target="itemProps3.xml"/>
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7C4F4F-E645-4C6F-B0C3-39923BA082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FCC198-DBFA-46B2-A241-8E3888E6367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C0DCE9DA-F7FD-45FA-83B7-D9813A4425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оформлением Кисть</Template>
  <TotalTime>124</TotalTime>
  <Application>View_PPTX_PLUS/7.4.0.3$Windows_X86_64 LibreOffice_project/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2023-03-09T18:24:48Z</dcterms:created>
  <dc:creator>Елизавета Лагута</dc:creator>
  <dc:description/>
  <dc:language>ru-RU</dc:language>
  <cp:lastModifiedBy/>
  <dcterms:modified xsi:type="dcterms:W3CDTF">2024-10-31T06:30:52Z</dcterms:modified>
  <cp:revision>4</cp:revision>
  <dc:subject/>
  <dc:title>Обучение тектсы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Notes">
    <vt:i4>14</vt:i4>
  </property>
  <property fmtid="{D5CDD505-2E9C-101B-9397-08002B2CF9AE}" pid="4" name="PresentationFormat">
    <vt:lpwstr>Широкоэкранный</vt:lpwstr>
  </property>
  <property fmtid="{D5CDD505-2E9C-101B-9397-08002B2CF9AE}" pid="5" name="Slides">
    <vt:i4>19</vt:i4>
  </property>
</Properties>
</file>