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Выбор объектов исследования на занятиях ДО естественно – научной направленности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43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 (кожица)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8"/>
          <a:stretch/>
        </p:blipFill>
        <p:spPr>
          <a:xfrm>
            <a:off x="899592" y="1196752"/>
            <a:ext cx="6788944" cy="4187952"/>
          </a:xfrm>
        </p:spPr>
      </p:pic>
      <p:sp>
        <p:nvSpPr>
          <p:cNvPr id="5" name="TextBox 4"/>
          <p:cNvSpPr txBox="1"/>
          <p:nvPr/>
        </p:nvSpPr>
        <p:spPr>
          <a:xfrm>
            <a:off x="1043608" y="55892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Краситель – раствор йода, увеличение – х 400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47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 (шелуха)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09"/>
          <a:stretch/>
        </p:blipFill>
        <p:spPr>
          <a:xfrm>
            <a:off x="565957" y="1268760"/>
            <a:ext cx="354759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11560" y="587727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Подкрашено йодом, увеличение – х 200</a:t>
            </a:r>
            <a:endParaRPr lang="ru-RU" dirty="0"/>
          </a:p>
        </p:txBody>
      </p:sp>
      <p:pic>
        <p:nvPicPr>
          <p:cNvPr id="1026" name="Picture 2" descr="C:\Users\пользователь\Desktop\кристаллы-поляризация-200х-1024x57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83"/>
          <a:stretch/>
        </p:blipFill>
        <p:spPr bwMode="auto">
          <a:xfrm>
            <a:off x="4427984" y="1268760"/>
            <a:ext cx="369507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58772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 200, йод, в поляризованном свете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41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Поляризационная микроскопия</a:t>
            </a:r>
            <a:r>
              <a:rPr lang="ru-RU" dirty="0"/>
              <a:t> — это метод, который позволяет изучать объекты исследования в свете, образованном двумя лучами, поляризованными во взаимно перпендикулярных </a:t>
            </a:r>
            <a:r>
              <a:rPr lang="ru-RU" dirty="0" smtClean="0"/>
              <a:t>плоскостях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Характеристика метода</a:t>
            </a:r>
            <a:r>
              <a:rPr lang="ru-RU" dirty="0"/>
              <a:t>:</a:t>
            </a:r>
          </a:p>
          <a:p>
            <a:r>
              <a:rPr lang="ru-RU" b="1" dirty="0"/>
              <a:t>Применяется</a:t>
            </a:r>
            <a:r>
              <a:rPr lang="ru-RU" dirty="0"/>
              <a:t> для микроскопического исследования препаратов, включающих оптически анизотропные элементы (или целиком состоящих из таких элементов). К ним относятся многие минералы, зёрна в шлифах сплавов, некоторые животные и растительные ткани и пр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Позволяет получать изображения</a:t>
            </a:r>
            <a:r>
              <a:rPr lang="ru-RU" dirty="0"/>
              <a:t> неокрашенных анизотропных структур (например, коллагеновых волокон, миофибрилл или клеток микроорганизмов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618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44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Выбор объектов исследования на занятиях ДО естественно – научной направленности</vt:lpstr>
      <vt:lpstr>Лук (кожица)</vt:lpstr>
      <vt:lpstr>Лук (шелуха)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объектов исследования на занятиях ДО естественно – научной направленности</dc:title>
  <dc:creator>пользователь</dc:creator>
  <cp:lastModifiedBy>пользователь</cp:lastModifiedBy>
  <cp:revision>2</cp:revision>
  <dcterms:created xsi:type="dcterms:W3CDTF">2024-10-29T05:34:55Z</dcterms:created>
  <dcterms:modified xsi:type="dcterms:W3CDTF">2024-10-29T05:51:43Z</dcterms:modified>
</cp:coreProperties>
</file>