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57" r:id="rId3"/>
    <p:sldId id="263" r:id="rId4"/>
    <p:sldId id="262" r:id="rId5"/>
    <p:sldId id="265" r:id="rId6"/>
    <p:sldId id="266" r:id="rId7"/>
    <p:sldId id="260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F6DC-F05D-473A-B516-DCE47509D4B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8111CC7-5BDF-4381-9501-E6DA36F0612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48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F6DC-F05D-473A-B516-DCE47509D4B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1CC7-5BDF-4381-9501-E6DA36F06129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13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F6DC-F05D-473A-B516-DCE47509D4B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1CC7-5BDF-4381-9501-E6DA36F0612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31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F6DC-F05D-473A-B516-DCE47509D4B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1CC7-5BDF-4381-9501-E6DA36F06129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58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F6DC-F05D-473A-B516-DCE47509D4B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1CC7-5BDF-4381-9501-E6DA36F0612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8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F6DC-F05D-473A-B516-DCE47509D4B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1CC7-5BDF-4381-9501-E6DA36F06129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48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F6DC-F05D-473A-B516-DCE47509D4B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1CC7-5BDF-4381-9501-E6DA36F06129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12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F6DC-F05D-473A-B516-DCE47509D4B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1CC7-5BDF-4381-9501-E6DA36F06129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52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F6DC-F05D-473A-B516-DCE47509D4B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1CC7-5BDF-4381-9501-E6DA36F06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45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F6DC-F05D-473A-B516-DCE47509D4B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1CC7-5BDF-4381-9501-E6DA36F06129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56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B9DF6DC-F05D-473A-B516-DCE47509D4B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1CC7-5BDF-4381-9501-E6DA36F06129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58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DF6DC-F05D-473A-B516-DCE47509D4B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8111CC7-5BDF-4381-9501-E6DA36F0612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6691" y="174226"/>
            <a:ext cx="10657688" cy="86948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«БЕРЕЗОВСКАЯ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ОБЩЕОБРАЗОВАТЕЛЬНАЯ ШКОЛА №3»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6691" y="2552357"/>
            <a:ext cx="10714182" cy="97762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Импровизация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Эстрадном  танце</a:t>
            </a:r>
          </a:p>
          <a:p>
            <a:pPr algn="ctr"/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58968" y="278946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006906" y="4099448"/>
            <a:ext cx="8637072" cy="977621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91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13163" y="2699327"/>
            <a:ext cx="9602788" cy="3451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0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702281" y="102610"/>
            <a:ext cx="5138737" cy="5726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Маркова Екатерина Эдуардовна</a:t>
            </a:r>
          </a:p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работы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 год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квалификации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преподаватель хореографии, специалист по работе с молодежью.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достижения в сфере танцев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многократный победитель и призер в номинации народный танец среди коллективов (городские конкурсы, краевые, всероссийские, конкурсы стран СНГ). Чемпион и призер России по степу. Участник чемпионата мира по степу.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87" y="297009"/>
            <a:ext cx="3778595" cy="56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4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1" b="625"/>
          <a:stretch/>
        </p:blipFill>
        <p:spPr>
          <a:xfrm rot="16200000">
            <a:off x="4404803" y="574895"/>
            <a:ext cx="3478593" cy="49527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/>
          <a:stretch/>
        </p:blipFill>
        <p:spPr>
          <a:xfrm>
            <a:off x="9674210" y="150626"/>
            <a:ext cx="2186498" cy="30398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/>
          <a:stretch/>
        </p:blipFill>
        <p:spPr>
          <a:xfrm>
            <a:off x="360661" y="150626"/>
            <a:ext cx="2253329" cy="3078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" r="1562" b="2754"/>
          <a:stretch/>
        </p:blipFill>
        <p:spPr>
          <a:xfrm>
            <a:off x="8835886" y="3548270"/>
            <a:ext cx="2261759" cy="31486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1562"/>
          <a:stretch/>
        </p:blipFill>
        <p:spPr>
          <a:xfrm>
            <a:off x="1199870" y="3697357"/>
            <a:ext cx="2176541" cy="30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8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танцами способствуют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укреплению здоровья;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улучшению ментального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состояния;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самооценки;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улучшению памяти;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личностных качеств (трудолюбие, сила воли, выносливость, целеустремлённость).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41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545" y="295565"/>
            <a:ext cx="9900309" cy="155819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</a:pPr>
            <a:r>
              <a:rPr lang="ru-RU" b="1" cap="none" dirty="0">
                <a:solidFill>
                  <a:srgbClr val="15151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Эстрадный танец </a:t>
            </a:r>
            <a:r>
              <a:rPr lang="ru-RU" sz="2800" cap="none" dirty="0">
                <a:solidFill>
                  <a:srgbClr val="15151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это стиль танца, который объединяет в себе элементы разных танцевальных направлений, а также акцентирует внимание на пластике и выразительности.</a:t>
            </a:r>
            <a:r>
              <a:rPr lang="ru-RU" sz="28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3061" y="2163514"/>
            <a:ext cx="9603275" cy="345061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200" b="1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Особенности эстрадных </a:t>
            </a:r>
            <a:r>
              <a:rPr lang="ru-RU" sz="32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танцев</a:t>
            </a:r>
          </a:p>
          <a:p>
            <a:pPr marL="0" indent="0" algn="ctr">
              <a:buNone/>
            </a:pPr>
            <a:endParaRPr lang="ru-RU" sz="3200" b="1" cap="all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Пластичность и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выразительность;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Разнообразие;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Синхронность;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Импровизация.</a:t>
            </a:r>
          </a:p>
          <a:p>
            <a:pPr marL="0" indent="0" algn="just">
              <a:buNone/>
            </a:pPr>
            <a:r>
              <a:rPr lang="ru-RU" sz="2200" b="1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200" b="1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200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200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38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380509" y="966644"/>
            <a:ext cx="5085205" cy="41872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3" y="334699"/>
            <a:ext cx="2895075" cy="14392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2" y="2194676"/>
            <a:ext cx="2973726" cy="1522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630" y="2156114"/>
            <a:ext cx="3031546" cy="1561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629" y="187470"/>
            <a:ext cx="3031546" cy="13550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629" y="4442547"/>
            <a:ext cx="3031546" cy="15997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0"/>
          <a:stretch/>
        </p:blipFill>
        <p:spPr>
          <a:xfrm>
            <a:off x="115691" y="4331856"/>
            <a:ext cx="2973727" cy="164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3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проведения занятий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часть: поклон, разогрев, увлекательные разминки, импровизация;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часть: разучивание новых движений, отработка номеров группой и индивидуально;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 релаксация (дыхательные практики для расслабления), подведение итогов занятия, домашнее задание.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8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Импровизация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особый вид хореографического творчества, при котором сочинение происходит непосредственно в процессе исполнения.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1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в импровизации для практического занятия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тела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Ленточка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Импровизационная композиция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5726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414</TotalTime>
  <Words>228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Times New Roman</vt:lpstr>
      <vt:lpstr>Gallery</vt:lpstr>
      <vt:lpstr>МУНИЦИПАЛЬНОЕ БЮДЖЕТНОЕ ОБЩЕОБРАЗОВАТЕЛЬНОЕ УЧРЕЖДЕНИЕ «БЕРЕЗОВСКАЯ СрЕДНЯЯ ОБЩЕОБРАЗОВАТЕЛЬНАЯ ШКОЛА №3»</vt:lpstr>
      <vt:lpstr>Презентация PowerPoint</vt:lpstr>
      <vt:lpstr>Презентация PowerPoint</vt:lpstr>
      <vt:lpstr>Занятия танцами способствуют </vt:lpstr>
      <vt:lpstr>Эстрадный танец - это стиль танца, который объединяет в себе элементы разных танцевальных направлений, а также акцентирует внимание на пластике и выразительности. </vt:lpstr>
      <vt:lpstr>Презентация PowerPoint</vt:lpstr>
      <vt:lpstr>Структура проведения занятий </vt:lpstr>
      <vt:lpstr>Импровизация</vt:lpstr>
      <vt:lpstr>Упражнения в импровизации для практического занятия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«БЕРЕЗОВСКАЯ СПЕДНЯЯ ОБЩЕОБРАЗОВАТЕЛЬНАЯ ШКОЛА №3»</dc:title>
  <dc:creator>79504</dc:creator>
  <cp:lastModifiedBy>79504</cp:lastModifiedBy>
  <cp:revision>35</cp:revision>
  <dcterms:created xsi:type="dcterms:W3CDTF">2024-10-24T02:58:56Z</dcterms:created>
  <dcterms:modified xsi:type="dcterms:W3CDTF">2024-10-28T15:09:31Z</dcterms:modified>
</cp:coreProperties>
</file>