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BEC3-8E3D-454C-B6A6-3D18E6A62854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924F-659F-405E-B3A6-E833BE2D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BEC3-8E3D-454C-B6A6-3D18E6A62854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924F-659F-405E-B3A6-E833BE2D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BEC3-8E3D-454C-B6A6-3D18E6A62854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924F-659F-405E-B3A6-E833BE2D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BEC3-8E3D-454C-B6A6-3D18E6A62854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924F-659F-405E-B3A6-E833BE2D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BEC3-8E3D-454C-B6A6-3D18E6A62854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924F-659F-405E-B3A6-E833BE2D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BEC3-8E3D-454C-B6A6-3D18E6A62854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924F-659F-405E-B3A6-E833BE2D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BEC3-8E3D-454C-B6A6-3D18E6A62854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924F-659F-405E-B3A6-E833BE2D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BEC3-8E3D-454C-B6A6-3D18E6A62854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924F-659F-405E-B3A6-E833BE2D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BEC3-8E3D-454C-B6A6-3D18E6A62854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924F-659F-405E-B3A6-E833BE2D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BEC3-8E3D-454C-B6A6-3D18E6A62854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924F-659F-405E-B3A6-E833BE2D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BEC3-8E3D-454C-B6A6-3D18E6A62854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924F-659F-405E-B3A6-E833BE2D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8BEC3-8E3D-454C-B6A6-3D18E6A62854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2924F-659F-405E-B3A6-E833BE2DA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132856"/>
            <a:ext cx="7560840" cy="394645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«Особенности физической подготовки старших дошкольников к сдаче норм комплекса ГТО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</a:t>
            </a:r>
            <a:endParaRPr lang="ru-RU"/>
          </a:p>
        </p:txBody>
      </p:sp>
      <p:pic>
        <p:nvPicPr>
          <p:cNvPr id="4" name="Рисунок 3" descr="9521f1d04c77b9dfab472638e5f66272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984" y="0"/>
            <a:ext cx="9165984" cy="6858000"/>
          </a:xfrm>
          <a:prstGeom prst="rect">
            <a:avLst/>
          </a:prstGeom>
        </p:spPr>
      </p:pic>
      <p:pic>
        <p:nvPicPr>
          <p:cNvPr id="5" name="Рисунок 4" descr="Screenshot_20241030_223518_com.huawei.docs_edit_436839530536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9687" y="0"/>
            <a:ext cx="4804626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521f1d04c77b9dfab472638e5f66272-8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59" y="0"/>
            <a:ext cx="913184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creenshot_20241030_223531_com.huawei.docs_edit_436861630460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4695" y="0"/>
            <a:ext cx="4754609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521f1d04c77b9dfab472638e5f66272-8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42351139_12-papik-pro-p-gto-klipart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564904"/>
            <a:ext cx="6056418" cy="235034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521f1d04c77b9dfab472638e5f66272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Дополнительная общеобразовательная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программа 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ГТОшка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852937"/>
            <a:ext cx="8748464" cy="25202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Направленность: физкультурно-спортивная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Уровень: стартовый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 обучающихся: 6-7лет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реализации: 1 год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 программы: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Засемкова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Викторовна,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521f1d04c77b9dfab472638e5f66272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VO_l_3a6W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306104">
            <a:off x="3479382" y="-67273"/>
            <a:ext cx="5724128" cy="3212976"/>
          </a:xfrm>
        </p:spPr>
      </p:pic>
      <p:pic>
        <p:nvPicPr>
          <p:cNvPr id="8" name="Рисунок 7" descr="DSC07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37505">
            <a:off x="1701167" y="3107619"/>
            <a:ext cx="6408712" cy="3600986"/>
          </a:xfrm>
          <a:prstGeom prst="rect">
            <a:avLst/>
          </a:prstGeom>
        </p:spPr>
      </p:pic>
      <p:pic>
        <p:nvPicPr>
          <p:cNvPr id="11" name="Рисунок 10" descr="IMG-aa4a0c80520cd0fb71da67f1be4d9a93-V_edit_4293181430839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65819">
            <a:off x="116147" y="-159448"/>
            <a:ext cx="4704471" cy="357301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521f1d04c77b9dfab472638e5f66272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7488832" cy="5865515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Дифференцированный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подход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овышает качество обучения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страняет перегрузку воспитанников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азвивает физические способности воспитанников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ыявляет одаренных воспитанников,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давая «потеряться» слабым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521f1d04c77b9dfab472638e5f66272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7643192" cy="5113784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Освоение основных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движений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31010_153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4380994" cy="3312368"/>
          </a:xfrm>
          <a:prstGeom prst="rect">
            <a:avLst/>
          </a:prstGeom>
        </p:spPr>
      </p:pic>
      <p:pic>
        <p:nvPicPr>
          <p:cNvPr id="6" name="Рисунок 5" descr="IMG_20230407_083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620688"/>
            <a:ext cx="3744416" cy="5184576"/>
          </a:xfrm>
          <a:prstGeom prst="rect">
            <a:avLst/>
          </a:prstGeom>
        </p:spPr>
      </p:pic>
      <p:pic>
        <p:nvPicPr>
          <p:cNvPr id="7" name="Рисунок 6" descr="IMG_20240222_161657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4403981" cy="314096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521f1d04c77b9dfab472638e5f66272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643192" cy="5865515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Многократное повторение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41030_100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836712"/>
            <a:ext cx="3672408" cy="5400600"/>
          </a:xfrm>
          <a:prstGeom prst="rect">
            <a:avLst/>
          </a:prstGeom>
        </p:spPr>
      </p:pic>
      <p:pic>
        <p:nvPicPr>
          <p:cNvPr id="6" name="Рисунок 5" descr="IMG_20241030_095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836712"/>
            <a:ext cx="3975906" cy="54006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521f1d04c77b9dfab472638e5f66272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7859216" cy="47091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динамической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IMG-10aec5c108d4a13310be378f6081fd8f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4248472" cy="3573016"/>
          </a:xfrm>
          <a:prstGeom prst="rect">
            <a:avLst/>
          </a:prstGeom>
        </p:spPr>
      </p:pic>
      <p:pic>
        <p:nvPicPr>
          <p:cNvPr id="7" name="Рисунок 6" descr="IMG_20231201_111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764704"/>
            <a:ext cx="3759882" cy="5013176"/>
          </a:xfrm>
          <a:prstGeom prst="rect">
            <a:avLst/>
          </a:prstGeom>
        </p:spPr>
      </p:pic>
      <p:pic>
        <p:nvPicPr>
          <p:cNvPr id="8" name="Рисунок 7" descr="IMG-a41f52b8ae74f33371d0a27b4b5fe96b-V_edit_430044376300003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429000"/>
            <a:ext cx="4181542" cy="319208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521f1d04c77b9dfab472638e5f66272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715200" cy="5865515"/>
          </a:xfrm>
        </p:spPr>
        <p:txBody>
          <a:bodyPr/>
          <a:lstStyle/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Организация образа жизни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семье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_20240921_112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764704"/>
            <a:ext cx="3650586" cy="4896544"/>
          </a:xfrm>
          <a:prstGeom prst="rect">
            <a:avLst/>
          </a:prstGeom>
        </p:spPr>
      </p:pic>
      <p:pic>
        <p:nvPicPr>
          <p:cNvPr id="7" name="Рисунок 6" descr="zvuk3Sl1Qq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764704"/>
            <a:ext cx="4584000" cy="3168352"/>
          </a:xfrm>
          <a:prstGeom prst="rect">
            <a:avLst/>
          </a:prstGeom>
        </p:spPr>
      </p:pic>
      <p:pic>
        <p:nvPicPr>
          <p:cNvPr id="8" name="Рисунок 7" descr="IMG_20241030_2205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490540"/>
            <a:ext cx="4248472" cy="317882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521f1d04c77b9dfab472638e5f66272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60648"/>
            <a:ext cx="6696744" cy="55446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User\Desktop\фото\9Pv1DDtWtn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4139782" cy="3024336"/>
          </a:xfrm>
          <a:prstGeom prst="rect">
            <a:avLst/>
          </a:prstGeom>
          <a:noFill/>
        </p:spPr>
      </p:pic>
      <p:pic>
        <p:nvPicPr>
          <p:cNvPr id="7" name="Рисунок 6" descr="IMG_20230220_171659_edit_435632257247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908720"/>
            <a:ext cx="4239124" cy="5229200"/>
          </a:xfrm>
          <a:prstGeom prst="rect">
            <a:avLst/>
          </a:prstGeom>
        </p:spPr>
      </p:pic>
      <p:pic>
        <p:nvPicPr>
          <p:cNvPr id="10" name="Рисунок 9" descr="IMG_20230520_101435_edit_4041707610617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3140968"/>
            <a:ext cx="4119988" cy="352839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57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«Особенности физической подготовки старших дошкольников к сдаче норм комплекса ГТО»   </vt:lpstr>
      <vt:lpstr>   Дополнительная общеобразовательная  программа   «ГТОшка»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Спасибо за внимание!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физической подготовки старших дошкольников к сдаче норм комплекса ГТО»   </dc:title>
  <dc:creator>User</dc:creator>
  <cp:lastModifiedBy>User</cp:lastModifiedBy>
  <cp:revision>5</cp:revision>
  <dcterms:created xsi:type="dcterms:W3CDTF">2024-10-29T14:21:54Z</dcterms:created>
  <dcterms:modified xsi:type="dcterms:W3CDTF">2024-10-31T02:09:53Z</dcterms:modified>
</cp:coreProperties>
</file>