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88" r:id="rId3"/>
  </p:sldMasterIdLst>
  <p:notesMasterIdLst>
    <p:notesMasterId r:id="rId10"/>
  </p:notesMasterIdLst>
  <p:sldIdLst>
    <p:sldId id="262" r:id="rId4"/>
    <p:sldId id="261" r:id="rId5"/>
    <p:sldId id="263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8803-94F2-4619-89FF-AA9098868A7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6275-6443-48D0-B3E3-6DD92DD37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2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8A82-ABED-4038-AA6A-B9FDBBB1CAA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6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1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7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3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06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4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22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0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0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2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12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55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4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7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0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87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7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82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7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«Сложности или возможности?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привлечь учащихся в систему дополнительного образования».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Мониторинг запросов обучающихся;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Активная реклама программы;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Работа с родителями;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Консультирование и оказание помощи.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99D6FEF-22E2-4B83-B26D-E22680B6C24A}"/>
              </a:ext>
            </a:extLst>
          </p:cNvPr>
          <p:cNvSpPr/>
          <p:nvPr/>
        </p:nvSpPr>
        <p:spPr>
          <a:xfrm>
            <a:off x="179512" y="6669360"/>
            <a:ext cx="792088" cy="170711"/>
          </a:xfrm>
          <a:prstGeom prst="rect">
            <a:avLst/>
          </a:prstGeom>
          <a:solidFill>
            <a:srgbClr val="F8F7E4"/>
          </a:solidFill>
          <a:ln>
            <a:solidFill>
              <a:srgbClr val="F7F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Как удержать интерес и сохранить количество учащихся в группе на протяжении учебного года?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5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Первое занятие всегда необычное;</a:t>
            </a:r>
          </a:p>
          <a:p>
            <a:r>
              <a:rPr lang="ru-RU" dirty="0" smtClean="0"/>
              <a:t>«Изюминка» каждого занятия;</a:t>
            </a:r>
          </a:p>
          <a:p>
            <a:r>
              <a:rPr lang="ru-RU" dirty="0" smtClean="0"/>
              <a:t>Атмосфера доброжелательности;</a:t>
            </a:r>
          </a:p>
          <a:p>
            <a:r>
              <a:rPr lang="ru-RU" dirty="0" smtClean="0"/>
              <a:t>Ситуация успеха</a:t>
            </a:r>
          </a:p>
          <a:p>
            <a:r>
              <a:rPr lang="ru-RU" dirty="0" smtClean="0"/>
              <a:t>Не развлекать, а увлекать;</a:t>
            </a:r>
          </a:p>
          <a:p>
            <a:r>
              <a:rPr lang="ru-RU" dirty="0" smtClean="0"/>
              <a:t>Использование современных технологий</a:t>
            </a:r>
          </a:p>
          <a:p>
            <a:r>
              <a:rPr lang="ru-RU" dirty="0" smtClean="0"/>
              <a:t>Самостоятельность и право выбора;</a:t>
            </a:r>
          </a:p>
          <a:p>
            <a:r>
              <a:rPr lang="ru-RU" dirty="0" smtClean="0"/>
              <a:t>Обратная связь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67946"/>
            <a:ext cx="3888432" cy="3072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6" r="26095"/>
          <a:stretch/>
        </p:blipFill>
        <p:spPr>
          <a:xfrm>
            <a:off x="5252021" y="1700807"/>
            <a:ext cx="2520280" cy="294013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85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81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1_Тема Office</vt:lpstr>
      <vt:lpstr>2_Тема Office</vt:lpstr>
      <vt:lpstr>Тема Office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Маришка</cp:lastModifiedBy>
  <cp:revision>16</cp:revision>
  <dcterms:created xsi:type="dcterms:W3CDTF">2013-08-17T08:34:50Z</dcterms:created>
  <dcterms:modified xsi:type="dcterms:W3CDTF">2024-10-29T15:39:10Z</dcterms:modified>
</cp:coreProperties>
</file>